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Montserrat Black"/>
      <p:bold r:id="rId28"/>
      <p:boldItalic r:id="rId29"/>
    </p:embeddedFont>
    <p:embeddedFont>
      <p:font typeface="Montserrat"/>
      <p:regular r:id="rId30"/>
      <p:bold r:id="rId31"/>
      <p:italic r:id="rId32"/>
      <p:boldItalic r:id="rId33"/>
    </p:embeddedFont>
    <p:embeddedFont>
      <p:font typeface="Bebas Neue"/>
      <p:regular r:id="rId34"/>
    </p:embeddedFont>
    <p:embeddedFont>
      <p:font typeface="PT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MontserratBlack-bold.fntdata"/><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Black-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7.xml"/><Relationship Id="rId33" Type="http://schemas.openxmlformats.org/officeDocument/2006/relationships/font" Target="fonts/Montserrat-boldItalic.fntdata"/><Relationship Id="rId10" Type="http://schemas.openxmlformats.org/officeDocument/2006/relationships/slide" Target="slides/slide6.xml"/><Relationship Id="rId32" Type="http://schemas.openxmlformats.org/officeDocument/2006/relationships/font" Target="fonts/Montserrat-italic.fntdata"/><Relationship Id="rId13" Type="http://schemas.openxmlformats.org/officeDocument/2006/relationships/slide" Target="slides/slide9.xml"/><Relationship Id="rId35" Type="http://schemas.openxmlformats.org/officeDocument/2006/relationships/font" Target="fonts/PTSans-regular.fntdata"/><Relationship Id="rId12" Type="http://schemas.openxmlformats.org/officeDocument/2006/relationships/slide" Target="slides/slide8.xml"/><Relationship Id="rId34" Type="http://schemas.openxmlformats.org/officeDocument/2006/relationships/font" Target="fonts/BebasNeue-regular.fntdata"/><Relationship Id="rId15" Type="http://schemas.openxmlformats.org/officeDocument/2006/relationships/slide" Target="slides/slide11.xml"/><Relationship Id="rId37" Type="http://schemas.openxmlformats.org/officeDocument/2006/relationships/font" Target="fonts/PTSans-italic.fntdata"/><Relationship Id="rId14" Type="http://schemas.openxmlformats.org/officeDocument/2006/relationships/slide" Target="slides/slide10.xml"/><Relationship Id="rId36" Type="http://schemas.openxmlformats.org/officeDocument/2006/relationships/font" Target="fonts/PTSans-bold.fntdata"/><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font" Target="fonts/PTSans-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1" name="Google Shape;1231;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7" name="Shape 1387"/>
        <p:cNvGrpSpPr/>
        <p:nvPr/>
      </p:nvGrpSpPr>
      <p:grpSpPr>
        <a:xfrm>
          <a:off x="0" y="0"/>
          <a:ext cx="0" cy="0"/>
          <a:chOff x="0" y="0"/>
          <a:chExt cx="0" cy="0"/>
        </a:xfrm>
      </p:grpSpPr>
      <p:sp>
        <p:nvSpPr>
          <p:cNvPr id="1388" name="Google Shape;1388;g3578e6ff101_7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9" name="Google Shape;1389;g3578e6ff101_7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4" name="Shape 1394"/>
        <p:cNvGrpSpPr/>
        <p:nvPr/>
      </p:nvGrpSpPr>
      <p:grpSpPr>
        <a:xfrm>
          <a:off x="0" y="0"/>
          <a:ext cx="0" cy="0"/>
          <a:chOff x="0" y="0"/>
          <a:chExt cx="0" cy="0"/>
        </a:xfrm>
      </p:grpSpPr>
      <p:sp>
        <p:nvSpPr>
          <p:cNvPr id="1395" name="Google Shape;1395;g3578e6ff101_7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6" name="Google Shape;1396;g3578e6ff101_7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1" name="Shape 1401"/>
        <p:cNvGrpSpPr/>
        <p:nvPr/>
      </p:nvGrpSpPr>
      <p:grpSpPr>
        <a:xfrm>
          <a:off x="0" y="0"/>
          <a:ext cx="0" cy="0"/>
          <a:chOff x="0" y="0"/>
          <a:chExt cx="0" cy="0"/>
        </a:xfrm>
      </p:grpSpPr>
      <p:sp>
        <p:nvSpPr>
          <p:cNvPr id="1402" name="Google Shape;1402;g3578e6ff101_7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3" name="Google Shape;1403;g3578e6ff101_7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3578e6ff101_7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3578e6ff101_7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5" name="Shape 1415"/>
        <p:cNvGrpSpPr/>
        <p:nvPr/>
      </p:nvGrpSpPr>
      <p:grpSpPr>
        <a:xfrm>
          <a:off x="0" y="0"/>
          <a:ext cx="0" cy="0"/>
          <a:chOff x="0" y="0"/>
          <a:chExt cx="0" cy="0"/>
        </a:xfrm>
      </p:grpSpPr>
      <p:sp>
        <p:nvSpPr>
          <p:cNvPr id="1416" name="Google Shape;1416;g3578e6ff101_7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7" name="Google Shape;1417;g3578e6ff101_7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1" name="Shape 1421"/>
        <p:cNvGrpSpPr/>
        <p:nvPr/>
      </p:nvGrpSpPr>
      <p:grpSpPr>
        <a:xfrm>
          <a:off x="0" y="0"/>
          <a:ext cx="0" cy="0"/>
          <a:chOff x="0" y="0"/>
          <a:chExt cx="0" cy="0"/>
        </a:xfrm>
      </p:grpSpPr>
      <p:sp>
        <p:nvSpPr>
          <p:cNvPr id="1422" name="Google Shape;1422;g3578e6ff101_7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3" name="Google Shape;1423;g3578e6ff101_7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g3578e6ff101_7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0" name="Google Shape;1430;g3578e6ff101_7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 name="Shape 1435"/>
        <p:cNvGrpSpPr/>
        <p:nvPr/>
      </p:nvGrpSpPr>
      <p:grpSpPr>
        <a:xfrm>
          <a:off x="0" y="0"/>
          <a:ext cx="0" cy="0"/>
          <a:chOff x="0" y="0"/>
          <a:chExt cx="0" cy="0"/>
        </a:xfrm>
      </p:grpSpPr>
      <p:sp>
        <p:nvSpPr>
          <p:cNvPr id="1436" name="Google Shape;1436;g3578e6ff101_7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7" name="Google Shape;1437;g3578e6ff101_7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1" name="Shape 1441"/>
        <p:cNvGrpSpPr/>
        <p:nvPr/>
      </p:nvGrpSpPr>
      <p:grpSpPr>
        <a:xfrm>
          <a:off x="0" y="0"/>
          <a:ext cx="0" cy="0"/>
          <a:chOff x="0" y="0"/>
          <a:chExt cx="0" cy="0"/>
        </a:xfrm>
      </p:grpSpPr>
      <p:sp>
        <p:nvSpPr>
          <p:cNvPr id="1442" name="Google Shape;1442;g3578e6ff101_7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3" name="Google Shape;1443;g3578e6ff101_7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8" name="Shape 1448"/>
        <p:cNvGrpSpPr/>
        <p:nvPr/>
      </p:nvGrpSpPr>
      <p:grpSpPr>
        <a:xfrm>
          <a:off x="0" y="0"/>
          <a:ext cx="0" cy="0"/>
          <a:chOff x="0" y="0"/>
          <a:chExt cx="0" cy="0"/>
        </a:xfrm>
      </p:grpSpPr>
      <p:sp>
        <p:nvSpPr>
          <p:cNvPr id="1449" name="Google Shape;1449;g3578e6ff101_6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0" name="Google Shape;1450;g3578e6ff101_6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4" name="Shape 1244"/>
        <p:cNvGrpSpPr/>
        <p:nvPr/>
      </p:nvGrpSpPr>
      <p:grpSpPr>
        <a:xfrm>
          <a:off x="0" y="0"/>
          <a:ext cx="0" cy="0"/>
          <a:chOff x="0" y="0"/>
          <a:chExt cx="0" cy="0"/>
        </a:xfrm>
      </p:grpSpPr>
      <p:sp>
        <p:nvSpPr>
          <p:cNvPr id="1245" name="Google Shape;1245;g1734a882cf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6" name="Google Shape;1246;g1734a882cf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9" name="Shape 1469"/>
        <p:cNvGrpSpPr/>
        <p:nvPr/>
      </p:nvGrpSpPr>
      <p:grpSpPr>
        <a:xfrm>
          <a:off x="0" y="0"/>
          <a:ext cx="0" cy="0"/>
          <a:chOff x="0" y="0"/>
          <a:chExt cx="0" cy="0"/>
        </a:xfrm>
      </p:grpSpPr>
      <p:sp>
        <p:nvSpPr>
          <p:cNvPr id="1470" name="Google Shape;1470;g3578e6ff101_6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1" name="Google Shape;1471;g3578e6ff101_6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0" name="Shape 1490"/>
        <p:cNvGrpSpPr/>
        <p:nvPr/>
      </p:nvGrpSpPr>
      <p:grpSpPr>
        <a:xfrm>
          <a:off x="0" y="0"/>
          <a:ext cx="0" cy="0"/>
          <a:chOff x="0" y="0"/>
          <a:chExt cx="0" cy="0"/>
        </a:xfrm>
      </p:grpSpPr>
      <p:sp>
        <p:nvSpPr>
          <p:cNvPr id="1491" name="Google Shape;1491;g3578e6ff101_6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2" name="Google Shape;1492;g3578e6ff101_6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1" name="Shape 1511"/>
        <p:cNvGrpSpPr/>
        <p:nvPr/>
      </p:nvGrpSpPr>
      <p:grpSpPr>
        <a:xfrm>
          <a:off x="0" y="0"/>
          <a:ext cx="0" cy="0"/>
          <a:chOff x="0" y="0"/>
          <a:chExt cx="0" cy="0"/>
        </a:xfrm>
      </p:grpSpPr>
      <p:sp>
        <p:nvSpPr>
          <p:cNvPr id="1512" name="Google Shape;1512;g3578e6ff101_6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3" name="Google Shape;1513;g3578e6ff101_6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0" name="Shape 1530"/>
        <p:cNvGrpSpPr/>
        <p:nvPr/>
      </p:nvGrpSpPr>
      <p:grpSpPr>
        <a:xfrm>
          <a:off x="0" y="0"/>
          <a:ext cx="0" cy="0"/>
          <a:chOff x="0" y="0"/>
          <a:chExt cx="0" cy="0"/>
        </a:xfrm>
      </p:grpSpPr>
      <p:sp>
        <p:nvSpPr>
          <p:cNvPr id="1531" name="Google Shape;1531;g3578e6ff101_6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2" name="Google Shape;1532;g3578e6ff101_6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1734a882cf6_0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1734a882cf6_0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5" name="Shape 1285"/>
        <p:cNvGrpSpPr/>
        <p:nvPr/>
      </p:nvGrpSpPr>
      <p:grpSpPr>
        <a:xfrm>
          <a:off x="0" y="0"/>
          <a:ext cx="0" cy="0"/>
          <a:chOff x="0" y="0"/>
          <a:chExt cx="0" cy="0"/>
        </a:xfrm>
      </p:grpSpPr>
      <p:sp>
        <p:nvSpPr>
          <p:cNvPr id="1286" name="Google Shape;1286;g14d33840f0f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7" name="Google Shape;1287;g14d33840f0f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5" name="Shape 1305"/>
        <p:cNvGrpSpPr/>
        <p:nvPr/>
      </p:nvGrpSpPr>
      <p:grpSpPr>
        <a:xfrm>
          <a:off x="0" y="0"/>
          <a:ext cx="0" cy="0"/>
          <a:chOff x="0" y="0"/>
          <a:chExt cx="0" cy="0"/>
        </a:xfrm>
      </p:grpSpPr>
      <p:sp>
        <p:nvSpPr>
          <p:cNvPr id="1306" name="Google Shape;1306;g3578e6ff10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7" name="Google Shape;1307;g3578e6ff10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6" name="Shape 1326"/>
        <p:cNvGrpSpPr/>
        <p:nvPr/>
      </p:nvGrpSpPr>
      <p:grpSpPr>
        <a:xfrm>
          <a:off x="0" y="0"/>
          <a:ext cx="0" cy="0"/>
          <a:chOff x="0" y="0"/>
          <a:chExt cx="0" cy="0"/>
        </a:xfrm>
      </p:grpSpPr>
      <p:sp>
        <p:nvSpPr>
          <p:cNvPr id="1327" name="Google Shape;1327;g3578e6ff101_4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8" name="Google Shape;1328;g3578e6ff101_4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6" name="Shape 1336"/>
        <p:cNvGrpSpPr/>
        <p:nvPr/>
      </p:nvGrpSpPr>
      <p:grpSpPr>
        <a:xfrm>
          <a:off x="0" y="0"/>
          <a:ext cx="0" cy="0"/>
          <a:chOff x="0" y="0"/>
          <a:chExt cx="0" cy="0"/>
        </a:xfrm>
      </p:grpSpPr>
      <p:sp>
        <p:nvSpPr>
          <p:cNvPr id="1337" name="Google Shape;1337;g3578e6ff101_4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8" name="Google Shape;1338;g3578e6ff101_4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7" name="Shape 1347"/>
        <p:cNvGrpSpPr/>
        <p:nvPr/>
      </p:nvGrpSpPr>
      <p:grpSpPr>
        <a:xfrm>
          <a:off x="0" y="0"/>
          <a:ext cx="0" cy="0"/>
          <a:chOff x="0" y="0"/>
          <a:chExt cx="0" cy="0"/>
        </a:xfrm>
      </p:grpSpPr>
      <p:sp>
        <p:nvSpPr>
          <p:cNvPr id="1348" name="Google Shape;1348;g3578e6ff101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9" name="Google Shape;1349;g3578e6ff101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3578e6ff101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3578e6ff101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15.png"/><Relationship Id="rId5" Type="http://schemas.openxmlformats.org/officeDocument/2006/relationships/image" Target="../media/image4.png"/><Relationship Id="rId6"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256688"/>
            <a:ext cx="7033800" cy="21930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1113"/>
            <a:ext cx="4528800" cy="3657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 name="Google Shape;52;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2"/>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6" name="Google Shape;96;p2"/>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4" name="Shape 444"/>
        <p:cNvGrpSpPr/>
        <p:nvPr/>
      </p:nvGrpSpPr>
      <p:grpSpPr>
        <a:xfrm>
          <a:off x="0" y="0"/>
          <a:ext cx="0" cy="0"/>
          <a:chOff x="0" y="0"/>
          <a:chExt cx="0" cy="0"/>
        </a:xfrm>
      </p:grpSpPr>
      <p:sp>
        <p:nvSpPr>
          <p:cNvPr id="445" name="Google Shape;445;p11"/>
          <p:cNvSpPr txBox="1"/>
          <p:nvPr>
            <p:ph hasCustomPrompt="1" type="title"/>
          </p:nvPr>
        </p:nvSpPr>
        <p:spPr>
          <a:xfrm>
            <a:off x="1284000" y="1707525"/>
            <a:ext cx="6576000" cy="155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p:nvPr>
            <p:ph idx="1" type="subTitle"/>
          </p:nvPr>
        </p:nvSpPr>
        <p:spPr>
          <a:xfrm>
            <a:off x="1284000" y="3259075"/>
            <a:ext cx="65760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5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 name="Google Shape;480;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88" name="Google Shape;488;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1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2" name="Google Shape;532;p1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35" name="Shape 53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36" name="Shape 536"/>
        <p:cNvGrpSpPr/>
        <p:nvPr/>
      </p:nvGrpSpPr>
      <p:grpSpPr>
        <a:xfrm>
          <a:off x="0" y="0"/>
          <a:ext cx="0" cy="0"/>
          <a:chOff x="0" y="0"/>
          <a:chExt cx="0" cy="0"/>
        </a:xfrm>
      </p:grpSpPr>
      <p:sp>
        <p:nvSpPr>
          <p:cNvPr id="537" name="Google Shape;537;p1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538" name="Google Shape;538;p13"/>
          <p:cNvSpPr txBox="1"/>
          <p:nvPr>
            <p:ph idx="1" type="subTitle"/>
          </p:nvPr>
        </p:nvSpPr>
        <p:spPr>
          <a:xfrm>
            <a:off x="5784713" y="152095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9" name="Google Shape;539;p13"/>
          <p:cNvSpPr txBox="1"/>
          <p:nvPr>
            <p:ph hasCustomPrompt="1" idx="2" type="title"/>
          </p:nvPr>
        </p:nvSpPr>
        <p:spPr>
          <a:xfrm>
            <a:off x="890575" y="152095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p:nvPr>
            <p:ph idx="3" type="subTitle"/>
          </p:nvPr>
        </p:nvSpPr>
        <p:spPr>
          <a:xfrm>
            <a:off x="1954644" y="152095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1" name="Google Shape;541;p13"/>
          <p:cNvSpPr txBox="1"/>
          <p:nvPr>
            <p:ph idx="4" type="subTitle"/>
          </p:nvPr>
        </p:nvSpPr>
        <p:spPr>
          <a:xfrm>
            <a:off x="5784713" y="215403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2" name="Google Shape;542;p13"/>
          <p:cNvSpPr txBox="1"/>
          <p:nvPr>
            <p:ph hasCustomPrompt="1" idx="5" type="title"/>
          </p:nvPr>
        </p:nvSpPr>
        <p:spPr>
          <a:xfrm>
            <a:off x="890575" y="215403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p:nvPr>
            <p:ph idx="6" type="subTitle"/>
          </p:nvPr>
        </p:nvSpPr>
        <p:spPr>
          <a:xfrm>
            <a:off x="1954644" y="215403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4" name="Google Shape;544;p13"/>
          <p:cNvSpPr txBox="1"/>
          <p:nvPr>
            <p:ph idx="7" type="subTitle"/>
          </p:nvPr>
        </p:nvSpPr>
        <p:spPr>
          <a:xfrm>
            <a:off x="5784713" y="278712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5" name="Google Shape;545;p13"/>
          <p:cNvSpPr txBox="1"/>
          <p:nvPr>
            <p:ph hasCustomPrompt="1" idx="8" type="title"/>
          </p:nvPr>
        </p:nvSpPr>
        <p:spPr>
          <a:xfrm>
            <a:off x="890575" y="278712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p:nvPr>
            <p:ph idx="9" type="subTitle"/>
          </p:nvPr>
        </p:nvSpPr>
        <p:spPr>
          <a:xfrm>
            <a:off x="1954644" y="278712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7" name="Google Shape;547;p13"/>
          <p:cNvSpPr txBox="1"/>
          <p:nvPr>
            <p:ph idx="13" type="subTitle"/>
          </p:nvPr>
        </p:nvSpPr>
        <p:spPr>
          <a:xfrm>
            <a:off x="5784713" y="3420205"/>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8" name="Google Shape;548;p13"/>
          <p:cNvSpPr txBox="1"/>
          <p:nvPr>
            <p:ph hasCustomPrompt="1" idx="14" type="title"/>
          </p:nvPr>
        </p:nvSpPr>
        <p:spPr>
          <a:xfrm>
            <a:off x="890575" y="3420205"/>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p:nvPr>
            <p:ph idx="15" type="subTitle"/>
          </p:nvPr>
        </p:nvSpPr>
        <p:spPr>
          <a:xfrm>
            <a:off x="1954644" y="3420205"/>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0" name="Google Shape;550;p13"/>
          <p:cNvSpPr txBox="1"/>
          <p:nvPr>
            <p:ph idx="16" type="subTitle"/>
          </p:nvPr>
        </p:nvSpPr>
        <p:spPr>
          <a:xfrm>
            <a:off x="5784713" y="4053290"/>
            <a:ext cx="24687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51" name="Google Shape;551;p13"/>
          <p:cNvSpPr txBox="1"/>
          <p:nvPr>
            <p:ph hasCustomPrompt="1" idx="17" type="title"/>
          </p:nvPr>
        </p:nvSpPr>
        <p:spPr>
          <a:xfrm>
            <a:off x="890575" y="4053290"/>
            <a:ext cx="976800" cy="4845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p:nvPr>
            <p:ph idx="18" type="subTitle"/>
          </p:nvPr>
        </p:nvSpPr>
        <p:spPr>
          <a:xfrm>
            <a:off x="1954644" y="4053290"/>
            <a:ext cx="3742800" cy="484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 name="Google Shape;586;p1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4" name="Google Shape;594;p1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597" name="Shape 597"/>
        <p:cNvGrpSpPr/>
        <p:nvPr/>
      </p:nvGrpSpPr>
      <p:grpSpPr>
        <a:xfrm>
          <a:off x="0" y="0"/>
          <a:ext cx="0" cy="0"/>
          <a:chOff x="0" y="0"/>
          <a:chExt cx="0" cy="0"/>
        </a:xfrm>
      </p:grpSpPr>
      <p:sp>
        <p:nvSpPr>
          <p:cNvPr id="598" name="Google Shape;598;p14"/>
          <p:cNvSpPr txBox="1"/>
          <p:nvPr>
            <p:ph type="title"/>
          </p:nvPr>
        </p:nvSpPr>
        <p:spPr>
          <a:xfrm>
            <a:off x="3424066" y="3475500"/>
            <a:ext cx="5006700" cy="531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599" name="Google Shape;599;p14"/>
          <p:cNvSpPr txBox="1"/>
          <p:nvPr>
            <p:ph idx="1" type="subTitle"/>
          </p:nvPr>
        </p:nvSpPr>
        <p:spPr>
          <a:xfrm>
            <a:off x="3423950" y="1025400"/>
            <a:ext cx="5006700" cy="24501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grpSp>
        <p:nvGrpSpPr>
          <p:cNvPr id="600" name="Google Shape;600;p14"/>
          <p:cNvGrpSpPr/>
          <p:nvPr/>
        </p:nvGrpSpPr>
        <p:grpSpPr>
          <a:xfrm>
            <a:off x="7107962" y="-355553"/>
            <a:ext cx="1934332" cy="1332011"/>
            <a:chOff x="7107962" y="-355553"/>
            <a:chExt cx="1934332" cy="1332011"/>
          </a:xfrm>
        </p:grpSpPr>
        <p:sp>
          <p:nvSpPr>
            <p:cNvPr id="601" name="Google Shape;601;p14"/>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14"/>
          <p:cNvGrpSpPr/>
          <p:nvPr/>
        </p:nvGrpSpPr>
        <p:grpSpPr>
          <a:xfrm>
            <a:off x="108580" y="3475490"/>
            <a:ext cx="1961773" cy="2399979"/>
            <a:chOff x="108580" y="3135490"/>
            <a:chExt cx="1961773" cy="2399979"/>
          </a:xfrm>
        </p:grpSpPr>
        <p:sp>
          <p:nvSpPr>
            <p:cNvPr id="610" name="Google Shape;610;p14"/>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4" name="Google Shape;614;p14"/>
            <p:cNvGrpSpPr/>
            <p:nvPr/>
          </p:nvGrpSpPr>
          <p:grpSpPr>
            <a:xfrm>
              <a:off x="108580" y="3135490"/>
              <a:ext cx="1961773" cy="2399979"/>
              <a:chOff x="108580" y="3135490"/>
              <a:chExt cx="1961773" cy="2399979"/>
            </a:xfrm>
          </p:grpSpPr>
          <p:sp>
            <p:nvSpPr>
              <p:cNvPr id="615" name="Google Shape;615;p14"/>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4"/>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624"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5"/>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5"/>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5"/>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5"/>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5"/>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5"/>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5"/>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5"/>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5"/>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5"/>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5"/>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5"/>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0" name="Google Shape;640;p15"/>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5"/>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5"/>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5"/>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4" name="Google Shape;644;p15"/>
          <p:cNvSpPr txBox="1"/>
          <p:nvPr>
            <p:ph type="title"/>
          </p:nvPr>
        </p:nvSpPr>
        <p:spPr>
          <a:xfrm>
            <a:off x="720000" y="1354363"/>
            <a:ext cx="35940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5" name="Google Shape;645;p15"/>
          <p:cNvSpPr txBox="1"/>
          <p:nvPr>
            <p:ph idx="1" type="subTitle"/>
          </p:nvPr>
        </p:nvSpPr>
        <p:spPr>
          <a:xfrm>
            <a:off x="720000" y="2986350"/>
            <a:ext cx="3594000" cy="9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46" name="Google Shape;646;p15"/>
          <p:cNvSpPr/>
          <p:nvPr>
            <p:ph idx="2" type="pic"/>
          </p:nvPr>
        </p:nvSpPr>
        <p:spPr>
          <a:xfrm>
            <a:off x="4627875" y="778125"/>
            <a:ext cx="3627900" cy="3762900"/>
          </a:xfrm>
          <a:prstGeom prst="roundRect">
            <a:avLst>
              <a:gd fmla="val 16667" name="adj"/>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647" name="Shape 647"/>
        <p:cNvGrpSpPr/>
        <p:nvPr/>
      </p:nvGrpSpPr>
      <p:grpSpPr>
        <a:xfrm>
          <a:off x="0" y="0"/>
          <a:ext cx="0" cy="0"/>
          <a:chOff x="0" y="0"/>
          <a:chExt cx="0" cy="0"/>
        </a:xfrm>
      </p:grpSpPr>
      <p:sp>
        <p:nvSpPr>
          <p:cNvPr id="648" name="Google Shape;648;p16"/>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49" name="Google Shape;649;p16"/>
          <p:cNvSpPr txBox="1"/>
          <p:nvPr>
            <p:ph idx="1" type="subTitle"/>
          </p:nvPr>
        </p:nvSpPr>
        <p:spPr>
          <a:xfrm>
            <a:off x="720000" y="1448250"/>
            <a:ext cx="44664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6"/>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 name="Google Shape;665;p16"/>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6"/>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6"/>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669" name="Shape 669"/>
        <p:cNvGrpSpPr/>
        <p:nvPr/>
      </p:nvGrpSpPr>
      <p:grpSpPr>
        <a:xfrm>
          <a:off x="0" y="0"/>
          <a:ext cx="0" cy="0"/>
          <a:chOff x="0" y="0"/>
          <a:chExt cx="0" cy="0"/>
        </a:xfrm>
      </p:grpSpPr>
      <p:sp>
        <p:nvSpPr>
          <p:cNvPr id="670" name="Google Shape;670;p17"/>
          <p:cNvSpPr txBox="1"/>
          <p:nvPr>
            <p:ph type="title"/>
          </p:nvPr>
        </p:nvSpPr>
        <p:spPr>
          <a:xfrm>
            <a:off x="5026800" y="1720586"/>
            <a:ext cx="3157500" cy="1078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671" name="Google Shape;671;p17"/>
          <p:cNvSpPr txBox="1"/>
          <p:nvPr>
            <p:ph idx="1" type="subTitle"/>
          </p:nvPr>
        </p:nvSpPr>
        <p:spPr>
          <a:xfrm>
            <a:off x="5027018" y="2799063"/>
            <a:ext cx="31575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672" name="Google Shape;672;p17"/>
          <p:cNvGrpSpPr/>
          <p:nvPr/>
        </p:nvGrpSpPr>
        <p:grpSpPr>
          <a:xfrm>
            <a:off x="-958305" y="3475515"/>
            <a:ext cx="1961773" cy="2399979"/>
            <a:chOff x="108580" y="3135490"/>
            <a:chExt cx="1961773" cy="2399979"/>
          </a:xfrm>
        </p:grpSpPr>
        <p:sp>
          <p:nvSpPr>
            <p:cNvPr id="673" name="Google Shape;673;p17"/>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7"/>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7"/>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7"/>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 name="Google Shape;677;p17"/>
            <p:cNvGrpSpPr/>
            <p:nvPr/>
          </p:nvGrpSpPr>
          <p:grpSpPr>
            <a:xfrm>
              <a:off x="108580" y="3135490"/>
              <a:ext cx="1961773" cy="2399979"/>
              <a:chOff x="108580" y="3135490"/>
              <a:chExt cx="1961773" cy="2399979"/>
            </a:xfrm>
          </p:grpSpPr>
          <p:sp>
            <p:nvSpPr>
              <p:cNvPr id="678" name="Google Shape;678;p17"/>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7"/>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7"/>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7"/>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7"/>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7"/>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7"/>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7"/>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7"/>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7" name="Google Shape;687;p17"/>
          <p:cNvGrpSpPr/>
          <p:nvPr/>
        </p:nvGrpSpPr>
        <p:grpSpPr>
          <a:xfrm>
            <a:off x="7250837" y="-355553"/>
            <a:ext cx="1934332" cy="1332011"/>
            <a:chOff x="7107962" y="-355553"/>
            <a:chExt cx="1934332" cy="1332011"/>
          </a:xfrm>
        </p:grpSpPr>
        <p:sp>
          <p:nvSpPr>
            <p:cNvPr id="688" name="Google Shape;688;p17"/>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7"/>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7"/>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7"/>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7"/>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7"/>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7"/>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7"/>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2">
    <p:spTree>
      <p:nvGrpSpPr>
        <p:cNvPr id="696"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8"/>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8"/>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8"/>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8"/>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8"/>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8"/>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8"/>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8"/>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8"/>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8"/>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8"/>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flipH="1" rot="-157512">
              <a:off x="7124135" y="209124"/>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8"/>
            <p:cNvSpPr/>
            <p:nvPr/>
          </p:nvSpPr>
          <p:spPr>
            <a:xfrm flipH="1" rot="-157512">
              <a:off x="7112323" y="35256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8"/>
            <p:cNvSpPr/>
            <p:nvPr/>
          </p:nvSpPr>
          <p:spPr>
            <a:xfrm flipH="1" rot="-157512">
              <a:off x="7729061" y="729798"/>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8"/>
            <p:cNvSpPr/>
            <p:nvPr/>
          </p:nvSpPr>
          <p:spPr>
            <a:xfrm flipH="1" rot="-157512">
              <a:off x="7756527" y="-354275"/>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8"/>
            <p:cNvSpPr/>
            <p:nvPr/>
          </p:nvSpPr>
          <p:spPr>
            <a:xfrm flipH="1" rot="-157512">
              <a:off x="8076682" y="-30913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8"/>
            <p:cNvSpPr/>
            <p:nvPr/>
          </p:nvSpPr>
          <p:spPr>
            <a:xfrm flipH="1" rot="-157512">
              <a:off x="7450823" y="-32498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8"/>
            <p:cNvSpPr/>
            <p:nvPr/>
          </p:nvSpPr>
          <p:spPr>
            <a:xfrm flipH="1" rot="-157512">
              <a:off x="8375904" y="240832"/>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8"/>
            <p:cNvSpPr/>
            <p:nvPr/>
          </p:nvSpPr>
          <p:spPr>
            <a:xfrm flipH="1" rot="-157512">
              <a:off x="7750020" y="224978"/>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 name="Google Shape;721;p18"/>
          <p:cNvSpPr txBox="1"/>
          <p:nvPr>
            <p:ph type="title"/>
          </p:nvPr>
        </p:nvSpPr>
        <p:spPr>
          <a:xfrm>
            <a:off x="720000" y="1673500"/>
            <a:ext cx="44664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2" name="Google Shape;722;p18"/>
          <p:cNvSpPr txBox="1"/>
          <p:nvPr>
            <p:ph idx="1" type="subTitle"/>
          </p:nvPr>
        </p:nvSpPr>
        <p:spPr>
          <a:xfrm>
            <a:off x="720000" y="2246200"/>
            <a:ext cx="4466400" cy="1390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000"/>
              <a:buFont typeface="Anaheim"/>
              <a:buChar char="◆"/>
              <a:defRPr/>
            </a:lvl1pPr>
            <a:lvl2pPr lvl="1" rtl="0" algn="ctr">
              <a:lnSpc>
                <a:spcPct val="100000"/>
              </a:lnSpc>
              <a:spcBef>
                <a:spcPts val="0"/>
              </a:spcBef>
              <a:spcAft>
                <a:spcPts val="0"/>
              </a:spcAft>
              <a:buClr>
                <a:srgbClr val="595959"/>
              </a:buClr>
              <a:buSzPts val="1400"/>
              <a:buFont typeface="Anaheim"/>
              <a:buChar char="○"/>
              <a:defRPr/>
            </a:lvl2pPr>
            <a:lvl3pPr lvl="2" rtl="0" algn="ctr">
              <a:lnSpc>
                <a:spcPct val="100000"/>
              </a:lnSpc>
              <a:spcBef>
                <a:spcPts val="0"/>
              </a:spcBef>
              <a:spcAft>
                <a:spcPts val="0"/>
              </a:spcAft>
              <a:buClr>
                <a:srgbClr val="595959"/>
              </a:buClr>
              <a:buSzPts val="1400"/>
              <a:buFont typeface="Anaheim"/>
              <a:buChar char="■"/>
              <a:defRPr/>
            </a:lvl3pPr>
            <a:lvl4pPr lvl="3" rtl="0" algn="ctr">
              <a:lnSpc>
                <a:spcPct val="100000"/>
              </a:lnSpc>
              <a:spcBef>
                <a:spcPts val="0"/>
              </a:spcBef>
              <a:spcAft>
                <a:spcPts val="0"/>
              </a:spcAft>
              <a:buClr>
                <a:srgbClr val="595959"/>
              </a:buClr>
              <a:buSzPts val="1400"/>
              <a:buFont typeface="Anaheim"/>
              <a:buChar char="●"/>
              <a:defRPr/>
            </a:lvl4pPr>
            <a:lvl5pPr lvl="4" rtl="0" algn="ctr">
              <a:lnSpc>
                <a:spcPct val="100000"/>
              </a:lnSpc>
              <a:spcBef>
                <a:spcPts val="0"/>
              </a:spcBef>
              <a:spcAft>
                <a:spcPts val="0"/>
              </a:spcAft>
              <a:buClr>
                <a:srgbClr val="595959"/>
              </a:buClr>
              <a:buSzPts val="1400"/>
              <a:buFont typeface="Anaheim"/>
              <a:buChar char="○"/>
              <a:defRPr/>
            </a:lvl5pPr>
            <a:lvl6pPr lvl="5" rtl="0" algn="ctr">
              <a:lnSpc>
                <a:spcPct val="100000"/>
              </a:lnSpc>
              <a:spcBef>
                <a:spcPts val="0"/>
              </a:spcBef>
              <a:spcAft>
                <a:spcPts val="0"/>
              </a:spcAft>
              <a:buClr>
                <a:srgbClr val="595959"/>
              </a:buClr>
              <a:buSzPts val="1400"/>
              <a:buFont typeface="Anaheim"/>
              <a:buChar char="■"/>
              <a:defRPr/>
            </a:lvl6pPr>
            <a:lvl7pPr lvl="6" rtl="0" algn="ctr">
              <a:lnSpc>
                <a:spcPct val="100000"/>
              </a:lnSpc>
              <a:spcBef>
                <a:spcPts val="0"/>
              </a:spcBef>
              <a:spcAft>
                <a:spcPts val="0"/>
              </a:spcAft>
              <a:buClr>
                <a:srgbClr val="595959"/>
              </a:buClr>
              <a:buSzPts val="1400"/>
              <a:buFont typeface="Anaheim"/>
              <a:buChar char="●"/>
              <a:defRPr/>
            </a:lvl7pPr>
            <a:lvl8pPr lvl="7" rtl="0" algn="ctr">
              <a:lnSpc>
                <a:spcPct val="100000"/>
              </a:lnSpc>
              <a:spcBef>
                <a:spcPts val="0"/>
              </a:spcBef>
              <a:spcAft>
                <a:spcPts val="0"/>
              </a:spcAft>
              <a:buClr>
                <a:srgbClr val="595959"/>
              </a:buClr>
              <a:buSzPts val="1400"/>
              <a:buFont typeface="Anaheim"/>
              <a:buChar char="○"/>
              <a:defRPr/>
            </a:lvl8pPr>
            <a:lvl9pPr lvl="8" rtl="0" algn="ctr">
              <a:lnSpc>
                <a:spcPct val="100000"/>
              </a:lnSpc>
              <a:spcBef>
                <a:spcPts val="0"/>
              </a:spcBef>
              <a:spcAft>
                <a:spcPts val="0"/>
              </a:spcAft>
              <a:buClr>
                <a:srgbClr val="595959"/>
              </a:buClr>
              <a:buSzPts val="1400"/>
              <a:buFont typeface="Anaheim"/>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3">
    <p:spTree>
      <p:nvGrpSpPr>
        <p:cNvPr id="723" name="Shape 723"/>
        <p:cNvGrpSpPr/>
        <p:nvPr/>
      </p:nvGrpSpPr>
      <p:grpSpPr>
        <a:xfrm>
          <a:off x="0" y="0"/>
          <a:ext cx="0" cy="0"/>
          <a:chOff x="0" y="0"/>
          <a:chExt cx="0" cy="0"/>
        </a:xfrm>
      </p:grpSpPr>
      <p:sp>
        <p:nvSpPr>
          <p:cNvPr id="724" name="Google Shape;724;p19"/>
          <p:cNvSpPr txBox="1"/>
          <p:nvPr>
            <p:ph type="title"/>
          </p:nvPr>
        </p:nvSpPr>
        <p:spPr>
          <a:xfrm>
            <a:off x="5026800" y="2001148"/>
            <a:ext cx="3157500" cy="5760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25" name="Google Shape;725;p19"/>
          <p:cNvSpPr txBox="1"/>
          <p:nvPr>
            <p:ph idx="1" type="subTitle"/>
          </p:nvPr>
        </p:nvSpPr>
        <p:spPr>
          <a:xfrm>
            <a:off x="5027025" y="2577134"/>
            <a:ext cx="3157500" cy="79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26" name="Google Shape;726;p19"/>
          <p:cNvGrpSpPr/>
          <p:nvPr/>
        </p:nvGrpSpPr>
        <p:grpSpPr>
          <a:xfrm>
            <a:off x="6950792" y="-147006"/>
            <a:ext cx="2532725" cy="1881750"/>
            <a:chOff x="7221517" y="-507956"/>
            <a:chExt cx="2532725" cy="1881750"/>
          </a:xfrm>
        </p:grpSpPr>
        <p:sp>
          <p:nvSpPr>
            <p:cNvPr id="727" name="Google Shape;727;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19"/>
          <p:cNvGrpSpPr/>
          <p:nvPr/>
        </p:nvGrpSpPr>
        <p:grpSpPr>
          <a:xfrm>
            <a:off x="6399342" y="3763244"/>
            <a:ext cx="2532725" cy="1881750"/>
            <a:chOff x="7221517" y="-507956"/>
            <a:chExt cx="2532725" cy="1881750"/>
          </a:xfrm>
        </p:grpSpPr>
        <p:sp>
          <p:nvSpPr>
            <p:cNvPr id="738" name="Google Shape;738;p19"/>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9"/>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9"/>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9"/>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9"/>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9"/>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9"/>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9"/>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9"/>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9"/>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748" name="Shape 748"/>
        <p:cNvGrpSpPr/>
        <p:nvPr/>
      </p:nvGrpSpPr>
      <p:grpSpPr>
        <a:xfrm>
          <a:off x="0" y="0"/>
          <a:ext cx="0" cy="0"/>
          <a:chOff x="0" y="0"/>
          <a:chExt cx="0" cy="0"/>
        </a:xfrm>
      </p:grpSpPr>
      <p:sp>
        <p:nvSpPr>
          <p:cNvPr id="749" name="Google Shape;749;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50" name="Google Shape;750;p20"/>
          <p:cNvSpPr txBox="1"/>
          <p:nvPr>
            <p:ph idx="1" type="subTitle"/>
          </p:nvPr>
        </p:nvSpPr>
        <p:spPr>
          <a:xfrm>
            <a:off x="4236935" y="3459222"/>
            <a:ext cx="2505600" cy="484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1" name="Google Shape;751;p20"/>
          <p:cNvSpPr txBox="1"/>
          <p:nvPr>
            <p:ph idx="2" type="subTitle"/>
          </p:nvPr>
        </p:nvSpPr>
        <p:spPr>
          <a:xfrm>
            <a:off x="2401463" y="2055647"/>
            <a:ext cx="2505600" cy="484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2" name="Google Shape;752;p20"/>
          <p:cNvSpPr txBox="1"/>
          <p:nvPr>
            <p:ph idx="3" type="subTitle"/>
          </p:nvPr>
        </p:nvSpPr>
        <p:spPr>
          <a:xfrm>
            <a:off x="2401463" y="1598450"/>
            <a:ext cx="2505600" cy="457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3" name="Google Shape;753;p20"/>
          <p:cNvSpPr txBox="1"/>
          <p:nvPr>
            <p:ph idx="4" type="subTitle"/>
          </p:nvPr>
        </p:nvSpPr>
        <p:spPr>
          <a:xfrm>
            <a:off x="4236938" y="3002025"/>
            <a:ext cx="2505600" cy="4572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754" name="Google Shape;754;p20"/>
          <p:cNvGrpSpPr/>
          <p:nvPr/>
        </p:nvGrpSpPr>
        <p:grpSpPr>
          <a:xfrm rot="-121718">
            <a:off x="7509504" y="-374087"/>
            <a:ext cx="1961826" cy="2400044"/>
            <a:chOff x="108580" y="3135490"/>
            <a:chExt cx="1961773" cy="2399979"/>
          </a:xfrm>
        </p:grpSpPr>
        <p:sp>
          <p:nvSpPr>
            <p:cNvPr id="755" name="Google Shape;755;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 name="Google Shape;759;p20"/>
            <p:cNvGrpSpPr/>
            <p:nvPr/>
          </p:nvGrpSpPr>
          <p:grpSpPr>
            <a:xfrm>
              <a:off x="108580" y="3135490"/>
              <a:ext cx="1961773" cy="2399979"/>
              <a:chOff x="108580" y="3135490"/>
              <a:chExt cx="1961773" cy="2399979"/>
            </a:xfrm>
          </p:grpSpPr>
          <p:sp>
            <p:nvSpPr>
              <p:cNvPr id="760" name="Google Shape;760;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 name="Google Shape;769;p20"/>
          <p:cNvGrpSpPr/>
          <p:nvPr/>
        </p:nvGrpSpPr>
        <p:grpSpPr>
          <a:xfrm rot="-121718">
            <a:off x="-186696" y="3321613"/>
            <a:ext cx="1961826" cy="2400044"/>
            <a:chOff x="108580" y="3135490"/>
            <a:chExt cx="1961773" cy="2399979"/>
          </a:xfrm>
        </p:grpSpPr>
        <p:sp>
          <p:nvSpPr>
            <p:cNvPr id="770" name="Google Shape;770;p20"/>
            <p:cNvSpPr/>
            <p:nvPr/>
          </p:nvSpPr>
          <p:spPr>
            <a:xfrm flipH="1" rot="-157512">
              <a:off x="1392148" y="33295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0"/>
            <p:cNvSpPr/>
            <p:nvPr/>
          </p:nvSpPr>
          <p:spPr>
            <a:xfrm flipH="1" rot="-157512">
              <a:off x="1064998" y="386414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0"/>
            <p:cNvSpPr/>
            <p:nvPr/>
          </p:nvSpPr>
          <p:spPr>
            <a:xfrm flipH="1" rot="-157512">
              <a:off x="1364223" y="440671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0"/>
            <p:cNvSpPr/>
            <p:nvPr/>
          </p:nvSpPr>
          <p:spPr>
            <a:xfrm flipH="1" rot="-157512">
              <a:off x="119483" y="4382794"/>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20"/>
            <p:cNvGrpSpPr/>
            <p:nvPr/>
          </p:nvGrpSpPr>
          <p:grpSpPr>
            <a:xfrm>
              <a:off x="108580" y="3135490"/>
              <a:ext cx="1961773" cy="2399979"/>
              <a:chOff x="108580" y="3135490"/>
              <a:chExt cx="1961773" cy="2399979"/>
            </a:xfrm>
          </p:grpSpPr>
          <p:sp>
            <p:nvSpPr>
              <p:cNvPr id="775" name="Google Shape;775;p20"/>
              <p:cNvSpPr/>
              <p:nvPr/>
            </p:nvSpPr>
            <p:spPr>
              <a:xfrm flipH="1" rot="-157512">
                <a:off x="1376547" y="4265784"/>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0"/>
              <p:cNvSpPr/>
              <p:nvPr/>
            </p:nvSpPr>
            <p:spPr>
              <a:xfrm flipH="1" rot="-157512">
                <a:off x="1077325" y="3715820"/>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0"/>
              <p:cNvSpPr/>
              <p:nvPr/>
            </p:nvSpPr>
            <p:spPr>
              <a:xfrm flipH="1" rot="-157512">
                <a:off x="1404013" y="3181711"/>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0"/>
              <p:cNvSpPr/>
              <p:nvPr/>
            </p:nvSpPr>
            <p:spPr>
              <a:xfrm flipH="1" rot="-157512">
                <a:off x="451466" y="3699965"/>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0"/>
              <p:cNvSpPr/>
              <p:nvPr/>
            </p:nvSpPr>
            <p:spPr>
              <a:xfrm flipH="1" rot="-157512">
                <a:off x="152244" y="3150001"/>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0"/>
              <p:cNvSpPr/>
              <p:nvPr/>
            </p:nvSpPr>
            <p:spPr>
              <a:xfrm flipH="1" rot="-157512">
                <a:off x="778129" y="3165856"/>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0"/>
              <p:cNvSpPr/>
              <p:nvPr/>
            </p:nvSpPr>
            <p:spPr>
              <a:xfrm flipH="1" rot="-157512">
                <a:off x="124753" y="4234050"/>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0"/>
              <p:cNvSpPr/>
              <p:nvPr/>
            </p:nvSpPr>
            <p:spPr>
              <a:xfrm flipH="1" rot="-157512">
                <a:off x="423974" y="4784014"/>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0"/>
              <p:cNvSpPr/>
              <p:nvPr/>
            </p:nvSpPr>
            <p:spPr>
              <a:xfrm flipH="1" rot="-157512">
                <a:off x="1049859" y="4799893"/>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9" name="Shape 99"/>
        <p:cNvGrpSpPr/>
        <p:nvPr/>
      </p:nvGrpSpPr>
      <p:grpSpPr>
        <a:xfrm>
          <a:off x="0" y="0"/>
          <a:ext cx="0" cy="0"/>
          <a:chOff x="0" y="0"/>
          <a:chExt cx="0" cy="0"/>
        </a:xfrm>
      </p:grpSpPr>
      <p:sp>
        <p:nvSpPr>
          <p:cNvPr id="100" name="Google Shape;100;p3"/>
          <p:cNvSpPr txBox="1"/>
          <p:nvPr>
            <p:ph type="title"/>
          </p:nvPr>
        </p:nvSpPr>
        <p:spPr>
          <a:xfrm>
            <a:off x="720000" y="2384238"/>
            <a:ext cx="73518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01" name="Google Shape;101;p3"/>
          <p:cNvSpPr txBox="1"/>
          <p:nvPr>
            <p:ph hasCustomPrompt="1" idx="2" type="title"/>
          </p:nvPr>
        </p:nvSpPr>
        <p:spPr>
          <a:xfrm>
            <a:off x="720000" y="1496250"/>
            <a:ext cx="13818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72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p:nvPr>
            <p:ph idx="1" type="subTitle"/>
          </p:nvPr>
        </p:nvSpPr>
        <p:spPr>
          <a:xfrm>
            <a:off x="720000" y="3272250"/>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5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 name="Google Shape;136;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4" name="Google Shape;144;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3"/>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 name="Google Shape;180;p3"/>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8" name="Google Shape;188;p3"/>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784" name="Shape 784"/>
        <p:cNvGrpSpPr/>
        <p:nvPr/>
      </p:nvGrpSpPr>
      <p:grpSpPr>
        <a:xfrm>
          <a:off x="0" y="0"/>
          <a:ext cx="0" cy="0"/>
          <a:chOff x="0" y="0"/>
          <a:chExt cx="0" cy="0"/>
        </a:xfrm>
      </p:grpSpPr>
      <p:sp>
        <p:nvSpPr>
          <p:cNvPr id="785" name="Google Shape;785;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786" name="Google Shape;786;p21"/>
          <p:cNvSpPr txBox="1"/>
          <p:nvPr>
            <p:ph idx="1" type="subTitle"/>
          </p:nvPr>
        </p:nvSpPr>
        <p:spPr>
          <a:xfrm>
            <a:off x="5046298"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787" name="Google Shape;787;p21"/>
          <p:cNvSpPr txBox="1"/>
          <p:nvPr>
            <p:ph idx="2" type="subTitle"/>
          </p:nvPr>
        </p:nvSpPr>
        <p:spPr>
          <a:xfrm>
            <a:off x="714475" y="1571625"/>
            <a:ext cx="3383400" cy="2800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grpSp>
        <p:nvGrpSpPr>
          <p:cNvPr id="788" name="Google Shape;788;p21"/>
          <p:cNvGrpSpPr/>
          <p:nvPr/>
        </p:nvGrpSpPr>
        <p:grpSpPr>
          <a:xfrm>
            <a:off x="7488217" y="-507956"/>
            <a:ext cx="2532725" cy="1881750"/>
            <a:chOff x="7221517" y="-507956"/>
            <a:chExt cx="2532725" cy="1881750"/>
          </a:xfrm>
        </p:grpSpPr>
        <p:sp>
          <p:nvSpPr>
            <p:cNvPr id="789" name="Google Shape;789;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21"/>
          <p:cNvGrpSpPr/>
          <p:nvPr/>
        </p:nvGrpSpPr>
        <p:grpSpPr>
          <a:xfrm flipH="1">
            <a:off x="-969983" y="-507956"/>
            <a:ext cx="2532725" cy="1881750"/>
            <a:chOff x="7221517" y="-507956"/>
            <a:chExt cx="2532725" cy="1881750"/>
          </a:xfrm>
        </p:grpSpPr>
        <p:sp>
          <p:nvSpPr>
            <p:cNvPr id="800" name="Google Shape;800;p21"/>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1"/>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1"/>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1"/>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1"/>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1"/>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1"/>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1"/>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1"/>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1"/>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810" name="Shape 810"/>
        <p:cNvGrpSpPr/>
        <p:nvPr/>
      </p:nvGrpSpPr>
      <p:grpSpPr>
        <a:xfrm>
          <a:off x="0" y="0"/>
          <a:ext cx="0" cy="0"/>
          <a:chOff x="0" y="0"/>
          <a:chExt cx="0" cy="0"/>
        </a:xfrm>
      </p:grpSpPr>
      <p:sp>
        <p:nvSpPr>
          <p:cNvPr id="811" name="Google Shape;811;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12" name="Google Shape;812;p22"/>
          <p:cNvSpPr txBox="1"/>
          <p:nvPr>
            <p:ph idx="1" type="subTitle"/>
          </p:nvPr>
        </p:nvSpPr>
        <p:spPr>
          <a:xfrm>
            <a:off x="926987"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3" name="Google Shape;813;p22"/>
          <p:cNvSpPr txBox="1"/>
          <p:nvPr>
            <p:ph idx="2" type="subTitle"/>
          </p:nvPr>
        </p:nvSpPr>
        <p:spPr>
          <a:xfrm>
            <a:off x="3524399"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4" name="Google Shape;814;p22"/>
          <p:cNvSpPr txBox="1"/>
          <p:nvPr>
            <p:ph idx="3" type="subTitle"/>
          </p:nvPr>
        </p:nvSpPr>
        <p:spPr>
          <a:xfrm>
            <a:off x="6121811" y="3180750"/>
            <a:ext cx="2095200" cy="89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15" name="Google Shape;815;p22"/>
          <p:cNvSpPr txBox="1"/>
          <p:nvPr>
            <p:ph idx="4" type="subTitle"/>
          </p:nvPr>
        </p:nvSpPr>
        <p:spPr>
          <a:xfrm>
            <a:off x="926987"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6" name="Google Shape;816;p22"/>
          <p:cNvSpPr txBox="1"/>
          <p:nvPr>
            <p:ph idx="5" type="subTitle"/>
          </p:nvPr>
        </p:nvSpPr>
        <p:spPr>
          <a:xfrm>
            <a:off x="3524399"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7" name="Google Shape;817;p22"/>
          <p:cNvSpPr txBox="1"/>
          <p:nvPr>
            <p:ph idx="6" type="subTitle"/>
          </p:nvPr>
        </p:nvSpPr>
        <p:spPr>
          <a:xfrm>
            <a:off x="6121811" y="2726175"/>
            <a:ext cx="2095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2"/>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2"/>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2"/>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2"/>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2"/>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2"/>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2"/>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2"/>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2"/>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840" name="Shape 840"/>
        <p:cNvGrpSpPr/>
        <p:nvPr/>
      </p:nvGrpSpPr>
      <p:grpSpPr>
        <a:xfrm>
          <a:off x="0" y="0"/>
          <a:ext cx="0" cy="0"/>
          <a:chOff x="0" y="0"/>
          <a:chExt cx="0" cy="0"/>
        </a:xfrm>
      </p:grpSpPr>
      <p:sp>
        <p:nvSpPr>
          <p:cNvPr id="841" name="Google Shape;841;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42" name="Google Shape;842;p23"/>
          <p:cNvSpPr txBox="1"/>
          <p:nvPr>
            <p:ph idx="1" type="subTitle"/>
          </p:nvPr>
        </p:nvSpPr>
        <p:spPr>
          <a:xfrm>
            <a:off x="1755325"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3" name="Google Shape;843;p23"/>
          <p:cNvSpPr txBox="1"/>
          <p:nvPr>
            <p:ph idx="2" type="subTitle"/>
          </p:nvPr>
        </p:nvSpPr>
        <p:spPr>
          <a:xfrm>
            <a:off x="4793684" y="22047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4" name="Google Shape;844;p23"/>
          <p:cNvSpPr txBox="1"/>
          <p:nvPr>
            <p:ph idx="3" type="subTitle"/>
          </p:nvPr>
        </p:nvSpPr>
        <p:spPr>
          <a:xfrm>
            <a:off x="1755325"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5" name="Google Shape;845;p23"/>
          <p:cNvSpPr txBox="1"/>
          <p:nvPr>
            <p:ph idx="4" type="subTitle"/>
          </p:nvPr>
        </p:nvSpPr>
        <p:spPr>
          <a:xfrm>
            <a:off x="4793684" y="3638175"/>
            <a:ext cx="25950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46" name="Google Shape;846;p23"/>
          <p:cNvSpPr txBox="1"/>
          <p:nvPr>
            <p:ph idx="5" type="subTitle"/>
          </p:nvPr>
        </p:nvSpPr>
        <p:spPr>
          <a:xfrm>
            <a:off x="1755325"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7" name="Google Shape;847;p23"/>
          <p:cNvSpPr txBox="1"/>
          <p:nvPr>
            <p:ph idx="6" type="subTitle"/>
          </p:nvPr>
        </p:nvSpPr>
        <p:spPr>
          <a:xfrm>
            <a:off x="1755325"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8" name="Google Shape;848;p23"/>
          <p:cNvSpPr txBox="1"/>
          <p:nvPr>
            <p:ph idx="7" type="subTitle"/>
          </p:nvPr>
        </p:nvSpPr>
        <p:spPr>
          <a:xfrm>
            <a:off x="4793680" y="17475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9" name="Google Shape;849;p23"/>
          <p:cNvSpPr txBox="1"/>
          <p:nvPr>
            <p:ph idx="8" type="subTitle"/>
          </p:nvPr>
        </p:nvSpPr>
        <p:spPr>
          <a:xfrm>
            <a:off x="4793680" y="3180975"/>
            <a:ext cx="25950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3"/>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3"/>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3"/>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3"/>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3"/>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3"/>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3"/>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3"/>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3"/>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872" name="Shape 872"/>
        <p:cNvGrpSpPr/>
        <p:nvPr/>
      </p:nvGrpSpPr>
      <p:grpSpPr>
        <a:xfrm>
          <a:off x="0" y="0"/>
          <a:ext cx="0" cy="0"/>
          <a:chOff x="0" y="0"/>
          <a:chExt cx="0" cy="0"/>
        </a:xfrm>
      </p:grpSpPr>
      <p:pic>
        <p:nvPicPr>
          <p:cNvPr id="873" name="Google Shape;873;p24"/>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sp>
        <p:nvSpPr>
          <p:cNvPr id="874" name="Google Shape;874;p2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875" name="Google Shape;875;p24"/>
          <p:cNvSpPr txBox="1"/>
          <p:nvPr>
            <p:ph idx="1" type="subTitle"/>
          </p:nvPr>
        </p:nvSpPr>
        <p:spPr>
          <a:xfrm>
            <a:off x="111020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6" name="Google Shape;876;p24"/>
          <p:cNvSpPr txBox="1"/>
          <p:nvPr>
            <p:ph idx="2" type="subTitle"/>
          </p:nvPr>
        </p:nvSpPr>
        <p:spPr>
          <a:xfrm>
            <a:off x="358005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7" name="Google Shape;877;p24"/>
          <p:cNvSpPr txBox="1"/>
          <p:nvPr>
            <p:ph idx="3" type="subTitle"/>
          </p:nvPr>
        </p:nvSpPr>
        <p:spPr>
          <a:xfrm>
            <a:off x="111020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8" name="Google Shape;878;p24"/>
          <p:cNvSpPr txBox="1"/>
          <p:nvPr>
            <p:ph idx="4" type="subTitle"/>
          </p:nvPr>
        </p:nvSpPr>
        <p:spPr>
          <a:xfrm>
            <a:off x="3580050"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79" name="Google Shape;879;p24"/>
          <p:cNvSpPr txBox="1"/>
          <p:nvPr>
            <p:ph idx="5" type="subTitle"/>
          </p:nvPr>
        </p:nvSpPr>
        <p:spPr>
          <a:xfrm>
            <a:off x="604989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0" name="Google Shape;880;p24"/>
          <p:cNvSpPr txBox="1"/>
          <p:nvPr>
            <p:ph idx="6" type="subTitle"/>
          </p:nvPr>
        </p:nvSpPr>
        <p:spPr>
          <a:xfrm>
            <a:off x="6049895" y="37027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1" name="Google Shape;881;p24"/>
          <p:cNvSpPr txBox="1"/>
          <p:nvPr>
            <p:ph idx="7" type="subTitle"/>
          </p:nvPr>
        </p:nvSpPr>
        <p:spPr>
          <a:xfrm>
            <a:off x="111110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2" name="Google Shape;882;p24"/>
          <p:cNvSpPr txBox="1"/>
          <p:nvPr>
            <p:ph idx="8" type="subTitle"/>
          </p:nvPr>
        </p:nvSpPr>
        <p:spPr>
          <a:xfrm>
            <a:off x="3580950"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3" name="Google Shape;883;p24"/>
          <p:cNvSpPr txBox="1"/>
          <p:nvPr>
            <p:ph idx="9" type="subTitle"/>
          </p:nvPr>
        </p:nvSpPr>
        <p:spPr>
          <a:xfrm>
            <a:off x="6050795" y="1735963"/>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4" name="Google Shape;884;p24"/>
          <p:cNvSpPr txBox="1"/>
          <p:nvPr>
            <p:ph idx="13" type="subTitle"/>
          </p:nvPr>
        </p:nvSpPr>
        <p:spPr>
          <a:xfrm>
            <a:off x="111110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5" name="Google Shape;885;p24"/>
          <p:cNvSpPr txBox="1"/>
          <p:nvPr>
            <p:ph idx="14" type="subTitle"/>
          </p:nvPr>
        </p:nvSpPr>
        <p:spPr>
          <a:xfrm>
            <a:off x="3580950"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86" name="Google Shape;886;p24"/>
          <p:cNvSpPr txBox="1"/>
          <p:nvPr>
            <p:ph idx="15" type="subTitle"/>
          </p:nvPr>
        </p:nvSpPr>
        <p:spPr>
          <a:xfrm>
            <a:off x="6050795" y="3245575"/>
            <a:ext cx="19842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887" name="Google Shape;887;p24"/>
          <p:cNvGrpSpPr/>
          <p:nvPr/>
        </p:nvGrpSpPr>
        <p:grpSpPr>
          <a:xfrm flipH="1">
            <a:off x="-884258" y="-507956"/>
            <a:ext cx="2532725" cy="1881750"/>
            <a:chOff x="7221517" y="-507956"/>
            <a:chExt cx="2532725" cy="1881750"/>
          </a:xfrm>
        </p:grpSpPr>
        <p:sp>
          <p:nvSpPr>
            <p:cNvPr id="888" name="Google Shape;888;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24"/>
          <p:cNvGrpSpPr/>
          <p:nvPr/>
        </p:nvGrpSpPr>
        <p:grpSpPr>
          <a:xfrm flipH="1">
            <a:off x="7421542" y="4092619"/>
            <a:ext cx="2532725" cy="1881750"/>
            <a:chOff x="7221517" y="-507956"/>
            <a:chExt cx="2532725" cy="1881750"/>
          </a:xfrm>
        </p:grpSpPr>
        <p:sp>
          <p:nvSpPr>
            <p:cNvPr id="899" name="Google Shape;899;p24"/>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4"/>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4"/>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4"/>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4"/>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4"/>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4"/>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4"/>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4"/>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4"/>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909" name="Shape 909"/>
        <p:cNvGrpSpPr/>
        <p:nvPr/>
      </p:nvGrpSpPr>
      <p:grpSpPr>
        <a:xfrm>
          <a:off x="0" y="0"/>
          <a:ext cx="0" cy="0"/>
          <a:chOff x="0" y="0"/>
          <a:chExt cx="0" cy="0"/>
        </a:xfrm>
      </p:grpSpPr>
      <p:sp>
        <p:nvSpPr>
          <p:cNvPr id="910" name="Google Shape;910;p25"/>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spcBef>
                <a:spcPts val="0"/>
              </a:spcBef>
              <a:spcAft>
                <a:spcPts val="0"/>
              </a:spcAft>
              <a:buSzPts val="3200"/>
              <a:buNone/>
              <a:defRPr>
                <a:latin typeface="Montserrat"/>
                <a:ea typeface="Montserrat"/>
                <a:cs typeface="Montserrat"/>
                <a:sym typeface="Montserrat"/>
              </a:defRPr>
            </a:lvl2pPr>
            <a:lvl3pPr lvl="2">
              <a:spcBef>
                <a:spcPts val="0"/>
              </a:spcBef>
              <a:spcAft>
                <a:spcPts val="0"/>
              </a:spcAft>
              <a:buSzPts val="3200"/>
              <a:buNone/>
              <a:defRPr>
                <a:latin typeface="Montserrat"/>
                <a:ea typeface="Montserrat"/>
                <a:cs typeface="Montserrat"/>
                <a:sym typeface="Montserrat"/>
              </a:defRPr>
            </a:lvl3pPr>
            <a:lvl4pPr lvl="3">
              <a:spcBef>
                <a:spcPts val="0"/>
              </a:spcBef>
              <a:spcAft>
                <a:spcPts val="0"/>
              </a:spcAft>
              <a:buSzPts val="3200"/>
              <a:buNone/>
              <a:defRPr>
                <a:latin typeface="Montserrat"/>
                <a:ea typeface="Montserrat"/>
                <a:cs typeface="Montserrat"/>
                <a:sym typeface="Montserrat"/>
              </a:defRPr>
            </a:lvl4pPr>
            <a:lvl5pPr lvl="4">
              <a:spcBef>
                <a:spcPts val="0"/>
              </a:spcBef>
              <a:spcAft>
                <a:spcPts val="0"/>
              </a:spcAft>
              <a:buSzPts val="3200"/>
              <a:buNone/>
              <a:defRPr>
                <a:latin typeface="Montserrat"/>
                <a:ea typeface="Montserrat"/>
                <a:cs typeface="Montserrat"/>
                <a:sym typeface="Montserrat"/>
              </a:defRPr>
            </a:lvl5pPr>
            <a:lvl6pPr lvl="5">
              <a:spcBef>
                <a:spcPts val="0"/>
              </a:spcBef>
              <a:spcAft>
                <a:spcPts val="0"/>
              </a:spcAft>
              <a:buSzPts val="3200"/>
              <a:buNone/>
              <a:defRPr>
                <a:latin typeface="Montserrat"/>
                <a:ea typeface="Montserrat"/>
                <a:cs typeface="Montserrat"/>
                <a:sym typeface="Montserrat"/>
              </a:defRPr>
            </a:lvl6pPr>
            <a:lvl7pPr lvl="6">
              <a:spcBef>
                <a:spcPts val="0"/>
              </a:spcBef>
              <a:spcAft>
                <a:spcPts val="0"/>
              </a:spcAft>
              <a:buSzPts val="3200"/>
              <a:buNone/>
              <a:defRPr>
                <a:latin typeface="Montserrat"/>
                <a:ea typeface="Montserrat"/>
                <a:cs typeface="Montserrat"/>
                <a:sym typeface="Montserrat"/>
              </a:defRPr>
            </a:lvl7pPr>
            <a:lvl8pPr lvl="7">
              <a:spcBef>
                <a:spcPts val="0"/>
              </a:spcBef>
              <a:spcAft>
                <a:spcPts val="0"/>
              </a:spcAft>
              <a:buSzPts val="3200"/>
              <a:buNone/>
              <a:defRPr>
                <a:latin typeface="Montserrat"/>
                <a:ea typeface="Montserrat"/>
                <a:cs typeface="Montserrat"/>
                <a:sym typeface="Montserrat"/>
              </a:defRPr>
            </a:lvl8pPr>
            <a:lvl9pPr lvl="8">
              <a:spcBef>
                <a:spcPts val="0"/>
              </a:spcBef>
              <a:spcAft>
                <a:spcPts val="0"/>
              </a:spcAft>
              <a:buSzPts val="3200"/>
              <a:buNone/>
              <a:defRPr>
                <a:latin typeface="Montserrat"/>
                <a:ea typeface="Montserrat"/>
                <a:cs typeface="Montserrat"/>
                <a:sym typeface="Montserrat"/>
              </a:defRPr>
            </a:lvl9pPr>
          </a:lstStyle>
          <a:p/>
        </p:txBody>
      </p:sp>
      <p:grpSp>
        <p:nvGrpSpPr>
          <p:cNvPr id="911" name="Google Shape;911;p25"/>
          <p:cNvGrpSpPr/>
          <p:nvPr/>
        </p:nvGrpSpPr>
        <p:grpSpPr>
          <a:xfrm>
            <a:off x="7488217" y="-507956"/>
            <a:ext cx="2532725" cy="1881750"/>
            <a:chOff x="7221517" y="-507956"/>
            <a:chExt cx="2532725" cy="1881750"/>
          </a:xfrm>
        </p:grpSpPr>
        <p:sp>
          <p:nvSpPr>
            <p:cNvPr id="912" name="Google Shape;912;p2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922" name="Shape 922"/>
        <p:cNvGrpSpPr/>
        <p:nvPr/>
      </p:nvGrpSpPr>
      <p:grpSpPr>
        <a:xfrm>
          <a:off x="0" y="0"/>
          <a:ext cx="0" cy="0"/>
          <a:chOff x="0" y="0"/>
          <a:chExt cx="0" cy="0"/>
        </a:xfrm>
      </p:grpSpPr>
      <p:sp>
        <p:nvSpPr>
          <p:cNvPr id="923" name="Google Shape;923;p26"/>
          <p:cNvSpPr txBox="1"/>
          <p:nvPr>
            <p:ph type="title"/>
          </p:nvPr>
        </p:nvSpPr>
        <p:spPr>
          <a:xfrm>
            <a:off x="713225" y="539500"/>
            <a:ext cx="77175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26"/>
          <p:cNvGrpSpPr/>
          <p:nvPr/>
        </p:nvGrpSpPr>
        <p:grpSpPr>
          <a:xfrm flipH="1" rot="10800000">
            <a:off x="-465158" y="-1342256"/>
            <a:ext cx="2532725" cy="1881750"/>
            <a:chOff x="7221517" y="-507956"/>
            <a:chExt cx="2532725" cy="1881750"/>
          </a:xfrm>
        </p:grpSpPr>
        <p:sp>
          <p:nvSpPr>
            <p:cNvPr id="936" name="Google Shape;936;p26"/>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6"/>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946" name="Shape 946"/>
        <p:cNvGrpSpPr/>
        <p:nvPr/>
      </p:nvGrpSpPr>
      <p:grpSpPr>
        <a:xfrm>
          <a:off x="0" y="0"/>
          <a:ext cx="0" cy="0"/>
          <a:chOff x="0" y="0"/>
          <a:chExt cx="0" cy="0"/>
        </a:xfrm>
      </p:grpSpPr>
      <p:sp>
        <p:nvSpPr>
          <p:cNvPr id="947" name="Google Shape;947;p27"/>
          <p:cNvSpPr txBox="1"/>
          <p:nvPr>
            <p:ph hasCustomPrompt="1" type="title"/>
          </p:nvPr>
        </p:nvSpPr>
        <p:spPr>
          <a:xfrm>
            <a:off x="713213" y="67022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p:nvPr>
            <p:ph idx="1" type="subTitle"/>
          </p:nvPr>
        </p:nvSpPr>
        <p:spPr>
          <a:xfrm>
            <a:off x="713213" y="1439127"/>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49" name="Google Shape;949;p27"/>
          <p:cNvSpPr txBox="1"/>
          <p:nvPr>
            <p:ph hasCustomPrompt="1" idx="2" type="title"/>
          </p:nvPr>
        </p:nvSpPr>
        <p:spPr>
          <a:xfrm>
            <a:off x="3733963" y="2069800"/>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p:nvPr>
            <p:ph idx="3" type="subTitle"/>
          </p:nvPr>
        </p:nvSpPr>
        <p:spPr>
          <a:xfrm>
            <a:off x="3733963" y="2838708"/>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951" name="Google Shape;951;p27"/>
          <p:cNvSpPr txBox="1"/>
          <p:nvPr>
            <p:ph hasCustomPrompt="1" idx="4" type="title"/>
          </p:nvPr>
        </p:nvSpPr>
        <p:spPr>
          <a:xfrm>
            <a:off x="713213" y="3469375"/>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p:nvPr>
            <p:ph idx="5" type="subTitle"/>
          </p:nvPr>
        </p:nvSpPr>
        <p:spPr>
          <a:xfrm>
            <a:off x="713213" y="4238290"/>
            <a:ext cx="4696800" cy="36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5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7"/>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975" name="Shape 975"/>
        <p:cNvGrpSpPr/>
        <p:nvPr/>
      </p:nvGrpSpPr>
      <p:grpSpPr>
        <a:xfrm>
          <a:off x="0" y="0"/>
          <a:ext cx="0" cy="0"/>
          <a:chOff x="0" y="0"/>
          <a:chExt cx="0" cy="0"/>
        </a:xfrm>
      </p:grpSpPr>
      <p:sp>
        <p:nvSpPr>
          <p:cNvPr id="976" name="Google Shape;976;p28"/>
          <p:cNvSpPr txBox="1"/>
          <p:nvPr>
            <p:ph hasCustomPrompt="1" type="title"/>
          </p:nvPr>
        </p:nvSpPr>
        <p:spPr>
          <a:xfrm>
            <a:off x="1200575" y="2456174"/>
            <a:ext cx="13989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77" name="Google Shape;977;p28"/>
          <p:cNvSpPr txBox="1"/>
          <p:nvPr>
            <p:ph idx="1" type="subTitle"/>
          </p:nvPr>
        </p:nvSpPr>
        <p:spPr>
          <a:xfrm>
            <a:off x="713225"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78" name="Google Shape;978;p28"/>
          <p:cNvSpPr txBox="1"/>
          <p:nvPr>
            <p:ph idx="2" type="subTitle"/>
          </p:nvPr>
        </p:nvSpPr>
        <p:spPr>
          <a:xfrm>
            <a:off x="71322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79" name="Google Shape;979;p28"/>
          <p:cNvSpPr txBox="1"/>
          <p:nvPr>
            <p:ph hasCustomPrompt="1" idx="3" type="title"/>
          </p:nvPr>
        </p:nvSpPr>
        <p:spPr>
          <a:xfrm>
            <a:off x="3869735"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0" name="Google Shape;980;p28"/>
          <p:cNvSpPr txBox="1"/>
          <p:nvPr>
            <p:ph idx="4" type="subTitle"/>
          </p:nvPr>
        </p:nvSpPr>
        <p:spPr>
          <a:xfrm>
            <a:off x="3381787"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1" name="Google Shape;981;p28"/>
          <p:cNvSpPr txBox="1"/>
          <p:nvPr>
            <p:ph idx="5" type="subTitle"/>
          </p:nvPr>
        </p:nvSpPr>
        <p:spPr>
          <a:xfrm>
            <a:off x="3381785"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2" name="Google Shape;982;p28"/>
          <p:cNvSpPr txBox="1"/>
          <p:nvPr>
            <p:ph hasCustomPrompt="1" idx="6" type="title"/>
          </p:nvPr>
        </p:nvSpPr>
        <p:spPr>
          <a:xfrm>
            <a:off x="6538296" y="2456174"/>
            <a:ext cx="1397700" cy="4572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983" name="Google Shape;983;p28"/>
          <p:cNvSpPr txBox="1"/>
          <p:nvPr>
            <p:ph idx="7" type="subTitle"/>
          </p:nvPr>
        </p:nvSpPr>
        <p:spPr>
          <a:xfrm>
            <a:off x="6050349" y="3812476"/>
            <a:ext cx="2373600" cy="679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984" name="Google Shape;984;p28"/>
          <p:cNvSpPr txBox="1"/>
          <p:nvPr>
            <p:ph idx="8" type="subTitle"/>
          </p:nvPr>
        </p:nvSpPr>
        <p:spPr>
          <a:xfrm>
            <a:off x="6050346" y="3411134"/>
            <a:ext cx="2373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85" name="Google Shape;985;p28"/>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986" name="Google Shape;986;p28"/>
          <p:cNvGrpSpPr/>
          <p:nvPr/>
        </p:nvGrpSpPr>
        <p:grpSpPr>
          <a:xfrm rot="-10638711">
            <a:off x="-2374723" y="-345865"/>
            <a:ext cx="3485299" cy="1363521"/>
            <a:chOff x="5000328" y="4413931"/>
            <a:chExt cx="3485298" cy="1363521"/>
          </a:xfrm>
        </p:grpSpPr>
        <p:grpSp>
          <p:nvGrpSpPr>
            <p:cNvPr id="987" name="Google Shape;987;p28"/>
            <p:cNvGrpSpPr/>
            <p:nvPr/>
          </p:nvGrpSpPr>
          <p:grpSpPr>
            <a:xfrm>
              <a:off x="5000328" y="4413931"/>
              <a:ext cx="3485298" cy="1363521"/>
              <a:chOff x="4151828" y="2626856"/>
              <a:chExt cx="3485298" cy="1363521"/>
            </a:xfrm>
          </p:grpSpPr>
          <p:sp>
            <p:nvSpPr>
              <p:cNvPr id="988" name="Google Shape;988;p2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2"/>
              </a:solid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 name="Google Shape;997;p2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000" name="Shape 1000"/>
        <p:cNvGrpSpPr/>
        <p:nvPr/>
      </p:nvGrpSpPr>
      <p:grpSpPr>
        <a:xfrm>
          <a:off x="0" y="0"/>
          <a:ext cx="0" cy="0"/>
          <a:chOff x="0" y="0"/>
          <a:chExt cx="0" cy="0"/>
        </a:xfrm>
      </p:grpSpPr>
      <p:sp>
        <p:nvSpPr>
          <p:cNvPr id="1001" name="Google Shape;1001;p29"/>
          <p:cNvSpPr txBox="1"/>
          <p:nvPr>
            <p:ph type="title"/>
          </p:nvPr>
        </p:nvSpPr>
        <p:spPr>
          <a:xfrm>
            <a:off x="2347938" y="787800"/>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65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002" name="Google Shape;1002;p29"/>
          <p:cNvSpPr txBox="1"/>
          <p:nvPr>
            <p:ph idx="1" type="subTitle"/>
          </p:nvPr>
        </p:nvSpPr>
        <p:spPr>
          <a:xfrm>
            <a:off x="2347900" y="184650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03" name="Google Shape;1003;p29"/>
          <p:cNvSpPr txBox="1"/>
          <p:nvPr/>
        </p:nvSpPr>
        <p:spPr>
          <a:xfrm>
            <a:off x="1691450" y="3611950"/>
            <a:ext cx="57609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Montserrat"/>
                <a:ea typeface="Montserrat"/>
                <a:cs typeface="Montserrat"/>
                <a:sym typeface="Montserrat"/>
              </a:rPr>
              <a:t>CREDITS:</a:t>
            </a:r>
            <a:r>
              <a:rPr lang="en" sz="1200">
                <a:solidFill>
                  <a:schemeClr val="dk1"/>
                </a:solidFill>
                <a:latin typeface="Montserrat"/>
                <a:ea typeface="Montserrat"/>
                <a:cs typeface="Montserrat"/>
                <a:sym typeface="Montserrat"/>
              </a:rPr>
              <a:t> This presentation template was created by </a:t>
            </a:r>
            <a:r>
              <a:rPr b="1" lang="en" sz="1200">
                <a:solidFill>
                  <a:schemeClr val="dk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dk1"/>
                </a:solidFill>
                <a:latin typeface="Montserrat"/>
                <a:ea typeface="Montserrat"/>
                <a:cs typeface="Montserrat"/>
                <a:sym typeface="Montserrat"/>
              </a:rPr>
              <a:t>, and includes icons by </a:t>
            </a:r>
            <a:r>
              <a:rPr b="1" lang="en" sz="1200">
                <a:solidFill>
                  <a:schemeClr val="dk1"/>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dk1"/>
                </a:solidFill>
                <a:latin typeface="Montserrat"/>
                <a:ea typeface="Montserrat"/>
                <a:cs typeface="Montserrat"/>
                <a:sym typeface="Montserrat"/>
              </a:rPr>
              <a:t>, and infographics &amp; images by </a:t>
            </a:r>
            <a:r>
              <a:rPr b="1" lang="en" sz="1200">
                <a:solidFill>
                  <a:schemeClr val="dk1"/>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dk1"/>
                </a:solidFill>
                <a:latin typeface="Montserrat"/>
                <a:ea typeface="Montserrat"/>
                <a:cs typeface="Montserrat"/>
                <a:sym typeface="Montserrat"/>
              </a:rPr>
              <a:t> </a:t>
            </a:r>
            <a:endParaRPr b="1" sz="1200">
              <a:solidFill>
                <a:schemeClr val="dk1"/>
              </a:solidFill>
              <a:latin typeface="Montserrat"/>
              <a:ea typeface="Montserrat"/>
              <a:cs typeface="Montserrat"/>
              <a:sym typeface="Montserrat"/>
            </a:endParaRPr>
          </a:p>
        </p:txBody>
      </p:sp>
      <p:grpSp>
        <p:nvGrpSpPr>
          <p:cNvPr id="1004" name="Google Shape;1004;p29"/>
          <p:cNvGrpSpPr/>
          <p:nvPr/>
        </p:nvGrpSpPr>
        <p:grpSpPr>
          <a:xfrm>
            <a:off x="7372789" y="1086026"/>
            <a:ext cx="5036265" cy="4113315"/>
            <a:chOff x="4780389" y="2513201"/>
            <a:chExt cx="5036265" cy="4113315"/>
          </a:xfrm>
        </p:grpSpPr>
        <p:grpSp>
          <p:nvGrpSpPr>
            <p:cNvPr id="1005" name="Google Shape;1005;p29"/>
            <p:cNvGrpSpPr/>
            <p:nvPr/>
          </p:nvGrpSpPr>
          <p:grpSpPr>
            <a:xfrm>
              <a:off x="4780389" y="2513201"/>
              <a:ext cx="5036265" cy="4113315"/>
              <a:chOff x="4673664" y="2214101"/>
              <a:chExt cx="5036265" cy="4113315"/>
            </a:xfrm>
          </p:grpSpPr>
          <p:sp>
            <p:nvSpPr>
              <p:cNvPr id="1006" name="Google Shape;1006;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29"/>
              <p:cNvGrpSpPr/>
              <p:nvPr/>
            </p:nvGrpSpPr>
            <p:grpSpPr>
              <a:xfrm>
                <a:off x="4673664" y="2214101"/>
                <a:ext cx="5036265" cy="4113315"/>
                <a:chOff x="4673664" y="2214101"/>
                <a:chExt cx="5036265" cy="4113315"/>
              </a:xfrm>
            </p:grpSpPr>
            <p:grpSp>
              <p:nvGrpSpPr>
                <p:cNvPr id="1008" name="Google Shape;1008;p29"/>
                <p:cNvGrpSpPr/>
                <p:nvPr/>
              </p:nvGrpSpPr>
              <p:grpSpPr>
                <a:xfrm>
                  <a:off x="4673664" y="2214101"/>
                  <a:ext cx="5036265" cy="4113315"/>
                  <a:chOff x="3825164" y="427026"/>
                  <a:chExt cx="5036265" cy="4113315"/>
                </a:xfrm>
              </p:grpSpPr>
              <p:sp>
                <p:nvSpPr>
                  <p:cNvPr id="1009" name="Google Shape;1009;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 name="Google Shape;1037;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45" name="Google Shape;1045;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 name="Google Shape;1048;p29"/>
          <p:cNvGrpSpPr/>
          <p:nvPr/>
        </p:nvGrpSpPr>
        <p:grpSpPr>
          <a:xfrm>
            <a:off x="-2544736" y="-950637"/>
            <a:ext cx="5036265" cy="4113315"/>
            <a:chOff x="4780389" y="2513201"/>
            <a:chExt cx="5036265" cy="4113315"/>
          </a:xfrm>
        </p:grpSpPr>
        <p:grpSp>
          <p:nvGrpSpPr>
            <p:cNvPr id="1049" name="Google Shape;1049;p29"/>
            <p:cNvGrpSpPr/>
            <p:nvPr/>
          </p:nvGrpSpPr>
          <p:grpSpPr>
            <a:xfrm>
              <a:off x="4780389" y="2513201"/>
              <a:ext cx="5036265" cy="4113315"/>
              <a:chOff x="4673664" y="2214101"/>
              <a:chExt cx="5036265" cy="4113315"/>
            </a:xfrm>
          </p:grpSpPr>
          <p:sp>
            <p:nvSpPr>
              <p:cNvPr id="1050" name="Google Shape;1050;p29"/>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 name="Google Shape;1051;p29"/>
              <p:cNvGrpSpPr/>
              <p:nvPr/>
            </p:nvGrpSpPr>
            <p:grpSpPr>
              <a:xfrm>
                <a:off x="4673664" y="2214101"/>
                <a:ext cx="5036265" cy="4113315"/>
                <a:chOff x="4673664" y="2214101"/>
                <a:chExt cx="5036265" cy="4113315"/>
              </a:xfrm>
            </p:grpSpPr>
            <p:grpSp>
              <p:nvGrpSpPr>
                <p:cNvPr id="1052" name="Google Shape;1052;p29"/>
                <p:cNvGrpSpPr/>
                <p:nvPr/>
              </p:nvGrpSpPr>
              <p:grpSpPr>
                <a:xfrm>
                  <a:off x="4673664" y="2214101"/>
                  <a:ext cx="5036265" cy="4113315"/>
                  <a:chOff x="3825164" y="427026"/>
                  <a:chExt cx="5036265" cy="4113315"/>
                </a:xfrm>
              </p:grpSpPr>
              <p:sp>
                <p:nvSpPr>
                  <p:cNvPr id="1053" name="Google Shape;1053;p29"/>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9"/>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9"/>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9"/>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9"/>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9"/>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9"/>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9"/>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9"/>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9"/>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9"/>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9"/>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9"/>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9"/>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9"/>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9"/>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9"/>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9"/>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9"/>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9"/>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9"/>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9"/>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9"/>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9"/>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9"/>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9"/>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9"/>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9"/>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1" name="Google Shape;1081;p29"/>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9"/>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9"/>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9"/>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9"/>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9"/>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9"/>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9"/>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89" name="Google Shape;1089;p29"/>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9"/>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9"/>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092"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b="4591" l="24331" r="23342" t="572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0"/>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0"/>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0"/>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0"/>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0"/>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0"/>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0"/>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0"/>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0"/>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5" name="Google Shape;1125;p30"/>
          <p:cNvPicPr preferRelativeResize="0"/>
          <p:nvPr/>
        </p:nvPicPr>
        <p:blipFill rotWithShape="1">
          <a:blip r:embed="rId3">
            <a:alphaModFix/>
          </a:blip>
          <a:srcRect b="0" l="15236" r="10474" t="0"/>
          <a:stretch/>
        </p:blipFill>
        <p:spPr>
          <a:xfrm>
            <a:off x="7421549" y="539509"/>
            <a:ext cx="1552574" cy="13908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1" name="Shape 191"/>
        <p:cNvGrpSpPr/>
        <p:nvPr/>
      </p:nvGrpSpPr>
      <p:grpSpPr>
        <a:xfrm>
          <a:off x="0" y="0"/>
          <a:ext cx="0" cy="0"/>
          <a:chOff x="0" y="0"/>
          <a:chExt cx="0" cy="0"/>
        </a:xfrm>
      </p:grpSpPr>
      <p:sp>
        <p:nvSpPr>
          <p:cNvPr id="192" name="Google Shape;192;p4"/>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193" name="Google Shape;193;p4"/>
          <p:cNvSpPr txBox="1"/>
          <p:nvPr>
            <p:ph idx="1" type="body"/>
          </p:nvPr>
        </p:nvSpPr>
        <p:spPr>
          <a:xfrm>
            <a:off x="720000" y="1215750"/>
            <a:ext cx="3975900" cy="1632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Montserrat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194" name="Google Shape;194;p4"/>
          <p:cNvGrpSpPr/>
          <p:nvPr/>
        </p:nvGrpSpPr>
        <p:grpSpPr>
          <a:xfrm>
            <a:off x="8354016" y="-383869"/>
            <a:ext cx="1346076" cy="1863864"/>
            <a:chOff x="8354016" y="-383869"/>
            <a:chExt cx="1346076" cy="1863864"/>
          </a:xfrm>
        </p:grpSpPr>
        <p:sp>
          <p:nvSpPr>
            <p:cNvPr id="195" name="Google Shape;195;p4"/>
            <p:cNvSpPr/>
            <p:nvPr/>
          </p:nvSpPr>
          <p:spPr>
            <a:xfrm flipH="1" rot="10515695">
              <a:off x="8395243" y="733309"/>
              <a:ext cx="650146" cy="721066"/>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4"/>
            <p:cNvSpPr/>
            <p:nvPr/>
          </p:nvSpPr>
          <p:spPr>
            <a:xfrm flipH="1" rot="10515695">
              <a:off x="9021249" y="726033"/>
              <a:ext cx="650171" cy="721091"/>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4"/>
            <p:cNvSpPr/>
            <p:nvPr/>
          </p:nvSpPr>
          <p:spPr>
            <a:xfrm flipH="1" rot="10515695">
              <a:off x="8701969" y="187519"/>
              <a:ext cx="650171" cy="721066"/>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4"/>
            <p:cNvSpPr/>
            <p:nvPr/>
          </p:nvSpPr>
          <p:spPr>
            <a:xfrm flipH="1" rot="10515695">
              <a:off x="8382688" y="-351019"/>
              <a:ext cx="650146" cy="721066"/>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4"/>
            <p:cNvSpPr/>
            <p:nvPr/>
          </p:nvSpPr>
          <p:spPr>
            <a:xfrm flipH="1" rot="10515695">
              <a:off x="9008695" y="-358246"/>
              <a:ext cx="650196" cy="721041"/>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
            <p:cNvSpPr/>
            <p:nvPr/>
          </p:nvSpPr>
          <p:spPr>
            <a:xfrm flipH="1" rot="10515695">
              <a:off x="8988036" y="-202011"/>
              <a:ext cx="57070" cy="57045"/>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
            <p:cNvSpPr/>
            <p:nvPr/>
          </p:nvSpPr>
          <p:spPr>
            <a:xfrm flipH="1" rot="10515695">
              <a:off x="9613745" y="157614"/>
              <a:ext cx="57045" cy="57070"/>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
            <p:cNvSpPr/>
            <p:nvPr/>
          </p:nvSpPr>
          <p:spPr>
            <a:xfrm flipH="1" rot="10515695">
              <a:off x="9310934" y="707797"/>
              <a:ext cx="57020" cy="57070"/>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126"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8" name="Google Shape;1168;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31"/>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31"/>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31"/>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31"/>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1"/>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1"/>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1"/>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1"/>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1"/>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31"/>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31"/>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1"/>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1"/>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1"/>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31"/>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31"/>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1"/>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1"/>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1"/>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31"/>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31"/>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1"/>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1"/>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1"/>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1"/>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1"/>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31"/>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 name="Google Shape;1204;p31"/>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1"/>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1"/>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31"/>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31"/>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31"/>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31"/>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31"/>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12" name="Google Shape;1212;p31"/>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1"/>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1"/>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3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4" name="Google Shape;1224;p31"/>
          <p:cNvPicPr preferRelativeResize="0"/>
          <p:nvPr/>
        </p:nvPicPr>
        <p:blipFill rotWithShape="1">
          <a:blip r:embed="rId2">
            <a:alphaModFix/>
          </a:blip>
          <a:srcRect b="4591" l="24331" r="23342" t="572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b="8336" l="18647" r="8852" t="7960"/>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b="5838" l="25537" r="23467" t="7152"/>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b="0" l="15236" r="10474" t="0"/>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b="0" l="22009" r="18455" t="0"/>
          <a:stretch/>
        </p:blipFill>
        <p:spPr>
          <a:xfrm rot="-1592621">
            <a:off x="1473480" y="2658333"/>
            <a:ext cx="903663" cy="85381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3" name="Shape 203"/>
        <p:cNvGrpSpPr/>
        <p:nvPr/>
      </p:nvGrpSpPr>
      <p:grpSpPr>
        <a:xfrm>
          <a:off x="0" y="0"/>
          <a:ext cx="0" cy="0"/>
          <a:chOff x="0" y="0"/>
          <a:chExt cx="0" cy="0"/>
        </a:xfrm>
      </p:grpSpPr>
      <p:sp>
        <p:nvSpPr>
          <p:cNvPr id="204" name="Google Shape;204;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05" name="Google Shape;205;p5"/>
          <p:cNvSpPr txBox="1"/>
          <p:nvPr>
            <p:ph idx="1" type="subTitle"/>
          </p:nvPr>
        </p:nvSpPr>
        <p:spPr>
          <a:xfrm>
            <a:off x="5055188" y="3185018"/>
            <a:ext cx="2505600" cy="111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6" name="Google Shape;206;p5"/>
          <p:cNvSpPr txBox="1"/>
          <p:nvPr>
            <p:ph idx="2" type="subTitle"/>
          </p:nvPr>
        </p:nvSpPr>
        <p:spPr>
          <a:xfrm>
            <a:off x="1583213" y="3184997"/>
            <a:ext cx="2505600" cy="1115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5"/>
          <p:cNvSpPr txBox="1"/>
          <p:nvPr>
            <p:ph idx="3" type="subTitle"/>
          </p:nvPr>
        </p:nvSpPr>
        <p:spPr>
          <a:xfrm>
            <a:off x="5055188"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8" name="Google Shape;208;p5"/>
          <p:cNvSpPr txBox="1"/>
          <p:nvPr>
            <p:ph idx="4" type="subTitle"/>
          </p:nvPr>
        </p:nvSpPr>
        <p:spPr>
          <a:xfrm>
            <a:off x="1583213" y="2727841"/>
            <a:ext cx="25056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flipH="1" rot="-157512">
              <a:off x="8467712" y="47987"/>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5"/>
            <p:cNvSpPr/>
            <p:nvPr/>
          </p:nvSpPr>
          <p:spPr>
            <a:xfrm flipH="1" rot="-157512">
              <a:off x="8489459" y="-461709"/>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5"/>
            <p:cNvSpPr/>
            <p:nvPr/>
          </p:nvSpPr>
          <p:spPr>
            <a:xfrm flipH="1" rot="-157512">
              <a:off x="7863600" y="-477589"/>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5"/>
            <p:cNvSpPr/>
            <p:nvPr/>
          </p:nvSpPr>
          <p:spPr>
            <a:xfrm flipH="1" rot="-157512">
              <a:off x="7237690" y="-493444"/>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flipH="1" rot="-157512">
              <a:off x="8788681" y="88254"/>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flipH="1" rot="-157512">
              <a:off x="8162796" y="72374"/>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flipH="1" rot="-157512">
              <a:off x="9087877" y="638193"/>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flipH="1" rot="-157512">
              <a:off x="7525463" y="193693"/>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flipH="1" rot="-157512">
              <a:off x="9076066" y="781639"/>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flipH="1" rot="-157512">
              <a:off x="9692804" y="1158867"/>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31" name="Shape 231"/>
        <p:cNvGrpSpPr/>
        <p:nvPr/>
      </p:nvGrpSpPr>
      <p:grpSpPr>
        <a:xfrm>
          <a:off x="0" y="0"/>
          <a:ext cx="0" cy="0"/>
          <a:chOff x="0" y="0"/>
          <a:chExt cx="0" cy="0"/>
        </a:xfrm>
      </p:grpSpPr>
      <p:sp>
        <p:nvSpPr>
          <p:cNvPr id="232" name="Google Shape;232;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flipH="1" rot="10515604">
              <a:off x="8395233" y="733291"/>
              <a:ext cx="650155" cy="721075"/>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6"/>
            <p:cNvSpPr/>
            <p:nvPr/>
          </p:nvSpPr>
          <p:spPr>
            <a:xfrm flipH="1" rot="10515604">
              <a:off x="9021238" y="726016"/>
              <a:ext cx="650180" cy="721100"/>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6"/>
            <p:cNvSpPr/>
            <p:nvPr/>
          </p:nvSpPr>
          <p:spPr>
            <a:xfrm flipH="1" rot="10515604">
              <a:off x="8701958" y="187502"/>
              <a:ext cx="650180" cy="721075"/>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6"/>
            <p:cNvSpPr/>
            <p:nvPr/>
          </p:nvSpPr>
          <p:spPr>
            <a:xfrm flipH="1" rot="10515604">
              <a:off x="8382677" y="-351036"/>
              <a:ext cx="650155" cy="721075"/>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6"/>
            <p:cNvSpPr/>
            <p:nvPr/>
          </p:nvSpPr>
          <p:spPr>
            <a:xfrm flipH="1" rot="10515604">
              <a:off x="9008685" y="-358263"/>
              <a:ext cx="650205" cy="721050"/>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6"/>
            <p:cNvSpPr/>
            <p:nvPr/>
          </p:nvSpPr>
          <p:spPr>
            <a:xfrm flipH="1" rot="10515604">
              <a:off x="8988035" y="-202012"/>
              <a:ext cx="57071" cy="57046"/>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6"/>
            <p:cNvSpPr/>
            <p:nvPr/>
          </p:nvSpPr>
          <p:spPr>
            <a:xfrm flipH="1" rot="10515604">
              <a:off x="9613745" y="157612"/>
              <a:ext cx="57046" cy="57071"/>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6"/>
            <p:cNvSpPr/>
            <p:nvPr/>
          </p:nvSpPr>
          <p:spPr>
            <a:xfrm flipH="1" rot="10515604">
              <a:off x="9310934" y="707795"/>
              <a:ext cx="57021" cy="57071"/>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6"/>
          <p:cNvSpPr/>
          <p:nvPr/>
        </p:nvSpPr>
        <p:spPr>
          <a:xfrm flipH="1" rot="10515604">
            <a:off x="8362734" y="-200629"/>
            <a:ext cx="57046" cy="57046"/>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3" name="Shape 243"/>
        <p:cNvGrpSpPr/>
        <p:nvPr/>
      </p:nvGrpSpPr>
      <p:grpSpPr>
        <a:xfrm>
          <a:off x="0" y="0"/>
          <a:ext cx="0" cy="0"/>
          <a:chOff x="0" y="0"/>
          <a:chExt cx="0" cy="0"/>
        </a:xfrm>
      </p:grpSpPr>
      <p:sp>
        <p:nvSpPr>
          <p:cNvPr id="244" name="Google Shape;244;p7"/>
          <p:cNvSpPr txBox="1"/>
          <p:nvPr>
            <p:ph type="title"/>
          </p:nvPr>
        </p:nvSpPr>
        <p:spPr>
          <a:xfrm>
            <a:off x="4135975" y="1757900"/>
            <a:ext cx="42948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45" name="Google Shape;245;p7"/>
          <p:cNvSpPr txBox="1"/>
          <p:nvPr>
            <p:ph idx="1" type="subTitle"/>
          </p:nvPr>
        </p:nvSpPr>
        <p:spPr>
          <a:xfrm>
            <a:off x="4135975" y="2330600"/>
            <a:ext cx="4294800" cy="1223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7" name="Google Shape;287;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7"/>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7"/>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7"/>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7"/>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7"/>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7"/>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7"/>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7"/>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7"/>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7"/>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7"/>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7"/>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7"/>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7"/>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7"/>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7"/>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7"/>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7"/>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7"/>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7"/>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7"/>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7"/>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7"/>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7"/>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7"/>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7"/>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7"/>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7"/>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7"/>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7"/>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7"/>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7"/>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7"/>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7"/>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7"/>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31" name="Google Shape;331;p7"/>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7"/>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7"/>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4" name="Shape 334"/>
        <p:cNvGrpSpPr/>
        <p:nvPr/>
      </p:nvGrpSpPr>
      <p:grpSpPr>
        <a:xfrm>
          <a:off x="0" y="0"/>
          <a:ext cx="0" cy="0"/>
          <a:chOff x="0" y="0"/>
          <a:chExt cx="0" cy="0"/>
        </a:xfrm>
      </p:grpSpPr>
      <p:sp>
        <p:nvSpPr>
          <p:cNvPr id="335" name="Google Shape;335;p8"/>
          <p:cNvSpPr txBox="1"/>
          <p:nvPr>
            <p:ph type="title"/>
          </p:nvPr>
        </p:nvSpPr>
        <p:spPr>
          <a:xfrm>
            <a:off x="943050" y="1307100"/>
            <a:ext cx="72579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7" name="Google Shape;377;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rect b="b" l="l" r="r" t="t"/>
                <a:pathLst>
                  <a:path extrusionOk="0" h="2282" w="2283">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rect b="b" l="l" r="r" t="t"/>
                    <a:pathLst>
                      <a:path extrusionOk="0" fill="none" h="28845" w="26008">
                        <a:moveTo>
                          <a:pt x="26008" y="20744"/>
                        </a:moveTo>
                        <a:lnTo>
                          <a:pt x="24980" y="6321"/>
                        </a:lnTo>
                        <a:lnTo>
                          <a:pt x="11976" y="1"/>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8"/>
                  <p:cNvSpPr/>
                  <p:nvPr/>
                </p:nvSpPr>
                <p:spPr>
                  <a:xfrm rot="157512">
                    <a:off x="7541687" y="457392"/>
                    <a:ext cx="650192" cy="721114"/>
                  </a:xfrm>
                  <a:custGeom>
                    <a:rect b="b" l="l" r="r" t="t"/>
                    <a:pathLst>
                      <a:path extrusionOk="0" fill="none" h="28846" w="26009">
                        <a:moveTo>
                          <a:pt x="26009" y="20743"/>
                        </a:moveTo>
                        <a:lnTo>
                          <a:pt x="24981"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8"/>
                  <p:cNvSpPr/>
                  <p:nvPr/>
                </p:nvSpPr>
                <p:spPr>
                  <a:xfrm rot="157512">
                    <a:off x="8167572" y="441537"/>
                    <a:ext cx="650192" cy="721089"/>
                  </a:xfrm>
                  <a:custGeom>
                    <a:rect b="b" l="l" r="r" t="t"/>
                    <a:pathLst>
                      <a:path extrusionOk="0" fill="none" h="28845" w="26009">
                        <a:moveTo>
                          <a:pt x="26008" y="20743"/>
                        </a:moveTo>
                        <a:lnTo>
                          <a:pt x="24980"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8"/>
                  <p:cNvSpPr/>
                  <p:nvPr/>
                </p:nvSpPr>
                <p:spPr>
                  <a:xfrm rot="157512">
                    <a:off x="7242491" y="1007356"/>
                    <a:ext cx="650192" cy="721089"/>
                  </a:xfrm>
                  <a:custGeom>
                    <a:rect b="b" l="l" r="r" t="t"/>
                    <a:pathLst>
                      <a:path extrusionOk="0" fill="none" h="28845" w="26009">
                        <a:moveTo>
                          <a:pt x="26008" y="20743"/>
                        </a:moveTo>
                        <a:lnTo>
                          <a:pt x="24980" y="6321"/>
                        </a:lnTo>
                        <a:lnTo>
                          <a:pt x="11976" y="1"/>
                        </a:lnTo>
                        <a:lnTo>
                          <a:pt x="0" y="8102"/>
                        </a:lnTo>
                        <a:lnTo>
                          <a:pt x="1028" y="22525"/>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8"/>
                  <p:cNvSpPr/>
                  <p:nvPr/>
                </p:nvSpPr>
                <p:spPr>
                  <a:xfrm rot="157512">
                    <a:off x="7868375" y="991501"/>
                    <a:ext cx="650167" cy="721089"/>
                  </a:xfrm>
                  <a:custGeom>
                    <a:rect b="b" l="l" r="r" t="t"/>
                    <a:pathLst>
                      <a:path extrusionOk="0" fill="none" h="28845" w="26008">
                        <a:moveTo>
                          <a:pt x="26008" y="20743"/>
                        </a:moveTo>
                        <a:lnTo>
                          <a:pt x="24980" y="6321"/>
                        </a:lnTo>
                        <a:lnTo>
                          <a:pt x="11976" y="0"/>
                        </a:lnTo>
                        <a:lnTo>
                          <a:pt x="0" y="8102"/>
                        </a:lnTo>
                        <a:lnTo>
                          <a:pt x="1028"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8"/>
                  <p:cNvSpPr/>
                  <p:nvPr/>
                </p:nvSpPr>
                <p:spPr>
                  <a:xfrm rot="157512">
                    <a:off x="6943294" y="1557320"/>
                    <a:ext cx="650167" cy="721089"/>
                  </a:xfrm>
                  <a:custGeom>
                    <a:rect b="b" l="l" r="r" t="t"/>
                    <a:pathLst>
                      <a:path extrusionOk="0" fill="none" h="28845" w="26008">
                        <a:moveTo>
                          <a:pt x="26008" y="20743"/>
                        </a:moveTo>
                        <a:lnTo>
                          <a:pt x="24980" y="6320"/>
                        </a:lnTo>
                        <a:lnTo>
                          <a:pt x="11975" y="1"/>
                        </a:lnTo>
                        <a:lnTo>
                          <a:pt x="0" y="8102"/>
                        </a:lnTo>
                        <a:lnTo>
                          <a:pt x="1028" y="22524"/>
                        </a:lnTo>
                        <a:lnTo>
                          <a:pt x="14032"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8"/>
                  <p:cNvSpPr/>
                  <p:nvPr/>
                </p:nvSpPr>
                <p:spPr>
                  <a:xfrm rot="157512">
                    <a:off x="7569154" y="1541466"/>
                    <a:ext cx="650217" cy="721064"/>
                  </a:xfrm>
                  <a:custGeom>
                    <a:rect b="b" l="l" r="r" t="t"/>
                    <a:pathLst>
                      <a:path extrusionOk="0" fill="none" h="28844" w="26010">
                        <a:moveTo>
                          <a:pt x="26009" y="20743"/>
                        </a:moveTo>
                        <a:lnTo>
                          <a:pt x="24980" y="6321"/>
                        </a:lnTo>
                        <a:lnTo>
                          <a:pt x="11976" y="0"/>
                        </a:lnTo>
                        <a:lnTo>
                          <a:pt x="1" y="8101"/>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8"/>
                  <p:cNvSpPr/>
                  <p:nvPr/>
                </p:nvSpPr>
                <p:spPr>
                  <a:xfrm rot="157512">
                    <a:off x="8195039" y="1525586"/>
                    <a:ext cx="650217" cy="721114"/>
                  </a:xfrm>
                  <a:custGeom>
                    <a:rect b="b" l="l" r="r" t="t"/>
                    <a:pathLst>
                      <a:path extrusionOk="0" fill="none" h="28846" w="26010">
                        <a:moveTo>
                          <a:pt x="26009" y="20743"/>
                        </a:moveTo>
                        <a:lnTo>
                          <a:pt x="24980" y="6322"/>
                        </a:lnTo>
                        <a:lnTo>
                          <a:pt x="11976" y="1"/>
                        </a:lnTo>
                        <a:lnTo>
                          <a:pt x="0" y="8103"/>
                        </a:lnTo>
                        <a:lnTo>
                          <a:pt x="1029"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8"/>
                  <p:cNvSpPr/>
                  <p:nvPr/>
                </p:nvSpPr>
                <p:spPr>
                  <a:xfrm rot="157512">
                    <a:off x="4140535" y="2170703"/>
                    <a:ext cx="650217" cy="721089"/>
                  </a:xfrm>
                  <a:custGeom>
                    <a:rect b="b" l="l" r="r" t="t"/>
                    <a:pathLst>
                      <a:path extrusionOk="0" fill="none" h="28845" w="26010">
                        <a:moveTo>
                          <a:pt x="26009" y="20743"/>
                        </a:moveTo>
                        <a:lnTo>
                          <a:pt x="24980" y="6321"/>
                        </a:lnTo>
                        <a:lnTo>
                          <a:pt x="11977" y="0"/>
                        </a:lnTo>
                        <a:lnTo>
                          <a:pt x="1"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8"/>
                  <p:cNvSpPr/>
                  <p:nvPr/>
                </p:nvSpPr>
                <p:spPr>
                  <a:xfrm rot="157512">
                    <a:off x="4766419" y="2154848"/>
                    <a:ext cx="650192" cy="721089"/>
                  </a:xfrm>
                  <a:custGeom>
                    <a:rect b="b" l="l" r="r" t="t"/>
                    <a:pathLst>
                      <a:path extrusionOk="0" fill="none" h="28845" w="26009">
                        <a:moveTo>
                          <a:pt x="26009" y="20743"/>
                        </a:moveTo>
                        <a:lnTo>
                          <a:pt x="24980" y="6321"/>
                        </a:lnTo>
                        <a:lnTo>
                          <a:pt x="11977" y="1"/>
                        </a:lnTo>
                        <a:lnTo>
                          <a:pt x="0" y="8102"/>
                        </a:lnTo>
                        <a:lnTo>
                          <a:pt x="1029" y="22524"/>
                        </a:lnTo>
                        <a:lnTo>
                          <a:pt x="14034"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8"/>
                  <p:cNvSpPr/>
                  <p:nvPr/>
                </p:nvSpPr>
                <p:spPr>
                  <a:xfrm rot="157512">
                    <a:off x="5392303" y="2138993"/>
                    <a:ext cx="650192" cy="721089"/>
                  </a:xfrm>
                  <a:custGeom>
                    <a:rect b="b" l="l" r="r" t="t"/>
                    <a:pathLst>
                      <a:path extrusionOk="0" fill="none" h="28845" w="26009">
                        <a:moveTo>
                          <a:pt x="26009" y="20743"/>
                        </a:moveTo>
                        <a:lnTo>
                          <a:pt x="24981" y="6321"/>
                        </a:lnTo>
                        <a:lnTo>
                          <a:pt x="11976" y="0"/>
                        </a:lnTo>
                        <a:lnTo>
                          <a:pt x="0" y="8102"/>
                        </a:lnTo>
                        <a:lnTo>
                          <a:pt x="1029"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8"/>
                  <p:cNvSpPr/>
                  <p:nvPr/>
                </p:nvSpPr>
                <p:spPr>
                  <a:xfrm rot="157512">
                    <a:off x="6018188" y="2123139"/>
                    <a:ext cx="650192" cy="721089"/>
                  </a:xfrm>
                  <a:custGeom>
                    <a:rect b="b" l="l" r="r" t="t"/>
                    <a:pathLst>
                      <a:path extrusionOk="0" fill="none" h="28845" w="26009">
                        <a:moveTo>
                          <a:pt x="26008"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8"/>
                  <p:cNvSpPr/>
                  <p:nvPr/>
                </p:nvSpPr>
                <p:spPr>
                  <a:xfrm rot="157512">
                    <a:off x="6644073" y="2107259"/>
                    <a:ext cx="650192" cy="721114"/>
                  </a:xfrm>
                  <a:custGeom>
                    <a:rect b="b" l="l" r="r" t="t"/>
                    <a:pathLst>
                      <a:path extrusionOk="0" fill="none" h="28846" w="26009">
                        <a:moveTo>
                          <a:pt x="26008" y="20743"/>
                        </a:moveTo>
                        <a:lnTo>
                          <a:pt x="24980" y="6321"/>
                        </a:lnTo>
                        <a:lnTo>
                          <a:pt x="11976" y="1"/>
                        </a:lnTo>
                        <a:lnTo>
                          <a:pt x="1" y="8103"/>
                        </a:lnTo>
                        <a:lnTo>
                          <a:pt x="1028"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8"/>
                  <p:cNvSpPr/>
                  <p:nvPr/>
                </p:nvSpPr>
                <p:spPr>
                  <a:xfrm rot="157512">
                    <a:off x="7269957" y="2091430"/>
                    <a:ext cx="650192" cy="721064"/>
                  </a:xfrm>
                  <a:custGeom>
                    <a:rect b="b" l="l" r="r" t="t"/>
                    <a:pathLst>
                      <a:path extrusionOk="0" fill="none" h="28844" w="26009">
                        <a:moveTo>
                          <a:pt x="26009" y="20743"/>
                        </a:moveTo>
                        <a:lnTo>
                          <a:pt x="24980" y="6320"/>
                        </a:lnTo>
                        <a:lnTo>
                          <a:pt x="11976" y="0"/>
                        </a:lnTo>
                        <a:lnTo>
                          <a:pt x="0" y="8101"/>
                        </a:lnTo>
                        <a:lnTo>
                          <a:pt x="1028"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8"/>
                  <p:cNvSpPr/>
                  <p:nvPr/>
                </p:nvSpPr>
                <p:spPr>
                  <a:xfrm rot="157512">
                    <a:off x="7895842" y="2075550"/>
                    <a:ext cx="650192" cy="721089"/>
                  </a:xfrm>
                  <a:custGeom>
                    <a:rect b="b" l="l" r="r" t="t"/>
                    <a:pathLst>
                      <a:path extrusionOk="0" fill="none" h="28845" w="26009">
                        <a:moveTo>
                          <a:pt x="26009" y="20743"/>
                        </a:moveTo>
                        <a:lnTo>
                          <a:pt x="24980" y="6322"/>
                        </a:lnTo>
                        <a:lnTo>
                          <a:pt x="11976" y="1"/>
                        </a:lnTo>
                        <a:lnTo>
                          <a:pt x="0" y="8102"/>
                        </a:lnTo>
                        <a:lnTo>
                          <a:pt x="1029"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8"/>
                  <p:cNvSpPr/>
                  <p:nvPr/>
                </p:nvSpPr>
                <p:spPr>
                  <a:xfrm rot="157512">
                    <a:off x="3841337" y="2720667"/>
                    <a:ext cx="650192" cy="721114"/>
                  </a:xfrm>
                  <a:custGeom>
                    <a:rect b="b" l="l" r="r" t="t"/>
                    <a:pathLst>
                      <a:path extrusionOk="0" fill="none" h="28846" w="26009">
                        <a:moveTo>
                          <a:pt x="26009" y="20743"/>
                        </a:moveTo>
                        <a:lnTo>
                          <a:pt x="24980" y="6321"/>
                        </a:lnTo>
                        <a:lnTo>
                          <a:pt x="11975" y="0"/>
                        </a:lnTo>
                        <a:lnTo>
                          <a:pt x="0" y="8102"/>
                        </a:lnTo>
                        <a:lnTo>
                          <a:pt x="1029" y="22524"/>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8"/>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8"/>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8"/>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8"/>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8"/>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8"/>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8"/>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8"/>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8"/>
                  <p:cNvSpPr/>
                  <p:nvPr/>
                </p:nvSpPr>
                <p:spPr>
                  <a:xfrm rot="157512">
                    <a:off x="3868779" y="3804714"/>
                    <a:ext cx="650217" cy="721114"/>
                  </a:xfrm>
                  <a:custGeom>
                    <a:rect b="b" l="l" r="r" t="t"/>
                    <a:pathLst>
                      <a:path extrusionOk="0" fill="none" h="28846" w="26010">
                        <a:moveTo>
                          <a:pt x="26010" y="20744"/>
                        </a:moveTo>
                        <a:lnTo>
                          <a:pt x="24982" y="6322"/>
                        </a:lnTo>
                        <a:lnTo>
                          <a:pt x="11977" y="1"/>
                        </a:lnTo>
                        <a:lnTo>
                          <a:pt x="1" y="8102"/>
                        </a:lnTo>
                        <a:lnTo>
                          <a:pt x="1030" y="22525"/>
                        </a:lnTo>
                        <a:lnTo>
                          <a:pt x="14034" y="28846"/>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8"/>
                  <p:cNvSpPr/>
                  <p:nvPr/>
                </p:nvSpPr>
                <p:spPr>
                  <a:xfrm rot="157512">
                    <a:off x="4494689" y="3788860"/>
                    <a:ext cx="650192" cy="721114"/>
                  </a:xfrm>
                  <a:custGeom>
                    <a:rect b="b" l="l" r="r" t="t"/>
                    <a:pathLst>
                      <a:path extrusionOk="0" fill="none" h="28846" w="26009">
                        <a:moveTo>
                          <a:pt x="26008" y="20743"/>
                        </a:moveTo>
                        <a:lnTo>
                          <a:pt x="24980" y="6321"/>
                        </a:lnTo>
                        <a:lnTo>
                          <a:pt x="11976" y="1"/>
                        </a:lnTo>
                        <a:lnTo>
                          <a:pt x="1" y="8103"/>
                        </a:lnTo>
                        <a:lnTo>
                          <a:pt x="1029" y="22525"/>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8"/>
                  <p:cNvSpPr/>
                  <p:nvPr/>
                </p:nvSpPr>
                <p:spPr>
                  <a:xfrm rot="157512">
                    <a:off x="5120574" y="3773006"/>
                    <a:ext cx="650192" cy="721089"/>
                  </a:xfrm>
                  <a:custGeom>
                    <a:rect b="b" l="l" r="r" t="t"/>
                    <a:pathLst>
                      <a:path extrusionOk="0" fill="none" h="28845" w="26009">
                        <a:moveTo>
                          <a:pt x="26008" y="20744"/>
                        </a:moveTo>
                        <a:lnTo>
                          <a:pt x="24980" y="6321"/>
                        </a:lnTo>
                        <a:lnTo>
                          <a:pt x="11976" y="0"/>
                        </a:lnTo>
                        <a:lnTo>
                          <a:pt x="0" y="8102"/>
                        </a:lnTo>
                        <a:lnTo>
                          <a:pt x="1028" y="22524"/>
                        </a:lnTo>
                        <a:lnTo>
                          <a:pt x="14033" y="28845"/>
                        </a:lnTo>
                        <a:close/>
                      </a:path>
                    </a:pathLst>
                  </a:custGeom>
                  <a:noFill/>
                  <a:ln cap="flat" cmpd="sng" w="7725">
                    <a:solidFill>
                      <a:schemeClr val="dk2"/>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8"/>
                <p:cNvSpPr/>
                <p:nvPr/>
              </p:nvSpPr>
              <p:spPr>
                <a:xfrm rot="157512">
                  <a:off x="6228998" y="4446717"/>
                  <a:ext cx="57072" cy="57047"/>
                </a:xfrm>
                <a:custGeom>
                  <a:rect b="b" l="l" r="r" t="t"/>
                  <a:pathLst>
                    <a:path extrusionOk="0" h="2282" w="2283">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8"/>
                <p:cNvSpPr/>
                <p:nvPr/>
              </p:nvSpPr>
              <p:spPr>
                <a:xfrm rot="157512">
                  <a:off x="9351770" y="4005108"/>
                  <a:ext cx="57047" cy="57072"/>
                </a:xfrm>
                <a:custGeom>
                  <a:rect b="b" l="l" r="r" t="t"/>
                  <a:pathLst>
                    <a:path extrusionOk="0" h="2283" w="2282">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8"/>
                <p:cNvSpPr/>
                <p:nvPr/>
              </p:nvSpPr>
              <p:spPr>
                <a:xfrm rot="157512">
                  <a:off x="8403706" y="3847890"/>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8"/>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8"/>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8"/>
                <p:cNvSpPr/>
                <p:nvPr/>
              </p:nvSpPr>
              <p:spPr>
                <a:xfrm rot="157512">
                  <a:off x="5957267" y="6080755"/>
                  <a:ext cx="57072" cy="57047"/>
                </a:xfrm>
                <a:custGeom>
                  <a:rect b="b" l="l" r="r" t="t"/>
                  <a:pathLst>
                    <a:path extrusionOk="0" h="2282" w="2283">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8"/>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8"/>
                <p:cNvSpPr/>
                <p:nvPr/>
              </p:nvSpPr>
              <p:spPr>
                <a:xfrm rot="157512">
                  <a:off x="9015730" y="3465389"/>
                  <a:ext cx="57047" cy="57072"/>
                </a:xfrm>
                <a:custGeom>
                  <a:rect b="b" l="l" r="r" t="t"/>
                  <a:pathLst>
                    <a:path extrusionOk="0" h="2283" w="2282">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1" name="Google Shape;421;p8"/>
            <p:cNvSpPr/>
            <p:nvPr/>
          </p:nvSpPr>
          <p:spPr>
            <a:xfrm rot="157512">
              <a:off x="8799542" y="3225845"/>
              <a:ext cx="57022" cy="57072"/>
            </a:xfrm>
            <a:custGeom>
              <a:rect b="b" l="l" r="r" t="t"/>
              <a:pathLst>
                <a:path extrusionOk="0" h="2283" w="2281">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8"/>
            <p:cNvSpPr/>
            <p:nvPr/>
          </p:nvSpPr>
          <p:spPr>
            <a:xfrm rot="157512">
              <a:off x="5710335" y="4761896"/>
              <a:ext cx="57072" cy="57072"/>
            </a:xfrm>
            <a:custGeom>
              <a:rect b="b" l="l" r="r" t="t"/>
              <a:pathLst>
                <a:path extrusionOk="0" h="2283" w="2283">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8"/>
            <p:cNvSpPr/>
            <p:nvPr/>
          </p:nvSpPr>
          <p:spPr>
            <a:xfrm rot="157512">
              <a:off x="7885492" y="4168682"/>
              <a:ext cx="57047" cy="57047"/>
            </a:xfrm>
            <a:custGeom>
              <a:rect b="b" l="l" r="r" t="t"/>
              <a:pathLst>
                <a:path extrusionOk="0" h="2282" w="2282">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4" name="Shape 424"/>
        <p:cNvGrpSpPr/>
        <p:nvPr/>
      </p:nvGrpSpPr>
      <p:grpSpPr>
        <a:xfrm>
          <a:off x="0" y="0"/>
          <a:ext cx="0" cy="0"/>
          <a:chOff x="0" y="0"/>
          <a:chExt cx="0" cy="0"/>
        </a:xfrm>
      </p:grpSpPr>
      <p:sp>
        <p:nvSpPr>
          <p:cNvPr id="425" name="Google Shape;425;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200"/>
              <a:buNone/>
              <a:defRPr sz="15000"/>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sp>
        <p:nvSpPr>
          <p:cNvPr id="426" name="Google Shape;426;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7" name="Shape 427"/>
        <p:cNvGrpSpPr/>
        <p:nvPr/>
      </p:nvGrpSpPr>
      <p:grpSpPr>
        <a:xfrm>
          <a:off x="0" y="0"/>
          <a:ext cx="0" cy="0"/>
          <a:chOff x="0" y="0"/>
          <a:chExt cx="0" cy="0"/>
        </a:xfrm>
      </p:grpSpPr>
      <p:sp>
        <p:nvSpPr>
          <p:cNvPr id="428" name="Google Shape;428;p10"/>
          <p:cNvSpPr/>
          <p:nvPr>
            <p:ph idx="2" type="pic"/>
          </p:nvPr>
        </p:nvSpPr>
        <p:spPr>
          <a:xfrm>
            <a:off x="0" y="0"/>
            <a:ext cx="9144000" cy="5143500"/>
          </a:xfrm>
          <a:prstGeom prst="rect">
            <a:avLst/>
          </a:prstGeom>
          <a:noFill/>
          <a:ln>
            <a:noFill/>
          </a:ln>
        </p:spPr>
      </p:sp>
      <p:sp>
        <p:nvSpPr>
          <p:cNvPr id="429" name="Google Shape;429;p10"/>
          <p:cNvSpPr txBox="1"/>
          <p:nvPr>
            <p:ph type="title"/>
          </p:nvPr>
        </p:nvSpPr>
        <p:spPr>
          <a:xfrm>
            <a:off x="713225" y="3502900"/>
            <a:ext cx="5202300" cy="1045200"/>
          </a:xfrm>
          <a:prstGeom prst="rect">
            <a:avLst/>
          </a:prstGeom>
          <a:solidFill>
            <a:srgbClr val="002E8A">
              <a:alpha val="3300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200"/>
              <a:buNone/>
              <a:defRPr/>
            </a:lvl1pPr>
            <a:lvl2pPr lvl="1" rtl="0" algn="ctr">
              <a:spcBef>
                <a:spcPts val="0"/>
              </a:spcBef>
              <a:spcAft>
                <a:spcPts val="0"/>
              </a:spcAft>
              <a:buSzPts val="3200"/>
              <a:buNone/>
              <a:defRPr/>
            </a:lvl2pPr>
            <a:lvl3pPr lvl="2" rtl="0" algn="ctr">
              <a:spcBef>
                <a:spcPts val="0"/>
              </a:spcBef>
              <a:spcAft>
                <a:spcPts val="0"/>
              </a:spcAft>
              <a:buSzPts val="3200"/>
              <a:buNone/>
              <a:defRPr/>
            </a:lvl3pPr>
            <a:lvl4pPr lvl="3" rtl="0" algn="ctr">
              <a:spcBef>
                <a:spcPts val="0"/>
              </a:spcBef>
              <a:spcAft>
                <a:spcPts val="0"/>
              </a:spcAft>
              <a:buSzPts val="3200"/>
              <a:buNone/>
              <a:defRPr/>
            </a:lvl4pPr>
            <a:lvl5pPr lvl="4" rtl="0" algn="ctr">
              <a:spcBef>
                <a:spcPts val="0"/>
              </a:spcBef>
              <a:spcAft>
                <a:spcPts val="0"/>
              </a:spcAft>
              <a:buSzPts val="3200"/>
              <a:buNone/>
              <a:defRPr/>
            </a:lvl5pPr>
            <a:lvl6pPr lvl="5" rtl="0" algn="ctr">
              <a:spcBef>
                <a:spcPts val="0"/>
              </a:spcBef>
              <a:spcAft>
                <a:spcPts val="0"/>
              </a:spcAft>
              <a:buSzPts val="3200"/>
              <a:buNone/>
              <a:defRPr/>
            </a:lvl6pPr>
            <a:lvl7pPr lvl="6" rtl="0" algn="ctr">
              <a:spcBef>
                <a:spcPts val="0"/>
              </a:spcBef>
              <a:spcAft>
                <a:spcPts val="0"/>
              </a:spcAft>
              <a:buSzPts val="3200"/>
              <a:buNone/>
              <a:defRPr/>
            </a:lvl7pPr>
            <a:lvl8pPr lvl="7" rtl="0" algn="ctr">
              <a:spcBef>
                <a:spcPts val="0"/>
              </a:spcBef>
              <a:spcAft>
                <a:spcPts val="0"/>
              </a:spcAft>
              <a:buSzPts val="3200"/>
              <a:buNone/>
              <a:defRPr/>
            </a:lvl8pPr>
            <a:lvl9pPr lvl="8" rtl="0" algn="ctr">
              <a:spcBef>
                <a:spcPts val="0"/>
              </a:spcBef>
              <a:spcAft>
                <a:spcPts val="0"/>
              </a:spcAft>
              <a:buSzPts val="3200"/>
              <a:buNone/>
              <a:defRPr/>
            </a:lvl9pPr>
          </a:lstStyle>
          <a:p/>
        </p:txBody>
      </p:sp>
      <p:grpSp>
        <p:nvGrpSpPr>
          <p:cNvPr id="430" name="Google Shape;430;p10"/>
          <p:cNvGrpSpPr/>
          <p:nvPr/>
        </p:nvGrpSpPr>
        <p:grpSpPr>
          <a:xfrm rot="10800000">
            <a:off x="6825617" y="-226461"/>
            <a:ext cx="3485298" cy="1363521"/>
            <a:chOff x="5000328" y="4413931"/>
            <a:chExt cx="3485298" cy="1363521"/>
          </a:xfrm>
        </p:grpSpPr>
        <p:grpSp>
          <p:nvGrpSpPr>
            <p:cNvPr id="431" name="Google Shape;431;p10"/>
            <p:cNvGrpSpPr/>
            <p:nvPr/>
          </p:nvGrpSpPr>
          <p:grpSpPr>
            <a:xfrm>
              <a:off x="5000328" y="4413931"/>
              <a:ext cx="3485298" cy="1363521"/>
              <a:chOff x="4151828" y="2626856"/>
              <a:chExt cx="3485298" cy="1363521"/>
            </a:xfrm>
          </p:grpSpPr>
          <p:sp>
            <p:nvSpPr>
              <p:cNvPr id="432" name="Google Shape;432;p10"/>
              <p:cNvSpPr/>
              <p:nvPr/>
            </p:nvSpPr>
            <p:spPr>
              <a:xfrm rot="157512">
                <a:off x="4467198" y="2704787"/>
                <a:ext cx="650217" cy="721114"/>
              </a:xfrm>
              <a:custGeom>
                <a:rect b="b" l="l" r="r" t="t"/>
                <a:pathLst>
                  <a:path extrusionOk="0" fill="none" h="28846" w="26010">
                    <a:moveTo>
                      <a:pt x="26010" y="20743"/>
                    </a:moveTo>
                    <a:lnTo>
                      <a:pt x="24982" y="6322"/>
                    </a:lnTo>
                    <a:lnTo>
                      <a:pt x="11977" y="1"/>
                    </a:lnTo>
                    <a:lnTo>
                      <a:pt x="1" y="8103"/>
                    </a:lnTo>
                    <a:lnTo>
                      <a:pt x="1030" y="22525"/>
                    </a:lnTo>
                    <a:lnTo>
                      <a:pt x="14033"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0"/>
              <p:cNvSpPr/>
              <p:nvPr/>
            </p:nvSpPr>
            <p:spPr>
              <a:xfrm rot="157512">
                <a:off x="5093107" y="2688958"/>
                <a:ext cx="650192" cy="721089"/>
              </a:xfrm>
              <a:custGeom>
                <a:rect b="b" l="l" r="r" t="t"/>
                <a:pathLst>
                  <a:path extrusionOk="0" fill="none" h="28845" w="26009">
                    <a:moveTo>
                      <a:pt x="26008" y="20743"/>
                    </a:moveTo>
                    <a:lnTo>
                      <a:pt x="24980" y="6320"/>
                    </a:lnTo>
                    <a:lnTo>
                      <a:pt x="11976" y="0"/>
                    </a:lnTo>
                    <a:lnTo>
                      <a:pt x="1" y="8102"/>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0"/>
              <p:cNvSpPr/>
              <p:nvPr/>
            </p:nvSpPr>
            <p:spPr>
              <a:xfrm rot="157512">
                <a:off x="5718992" y="2673103"/>
                <a:ext cx="650192" cy="721064"/>
              </a:xfrm>
              <a:custGeom>
                <a:rect b="b" l="l" r="r" t="t"/>
                <a:pathLst>
                  <a:path extrusionOk="0" fill="none" h="28844" w="26009">
                    <a:moveTo>
                      <a:pt x="26008" y="20743"/>
                    </a:moveTo>
                    <a:lnTo>
                      <a:pt x="24980" y="6321"/>
                    </a:lnTo>
                    <a:lnTo>
                      <a:pt x="11976" y="0"/>
                    </a:lnTo>
                    <a:lnTo>
                      <a:pt x="0" y="8101"/>
                    </a:lnTo>
                    <a:lnTo>
                      <a:pt x="1028" y="22524"/>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0"/>
              <p:cNvSpPr/>
              <p:nvPr/>
            </p:nvSpPr>
            <p:spPr>
              <a:xfrm rot="157512">
                <a:off x="6344876" y="2657223"/>
                <a:ext cx="650167" cy="721114"/>
              </a:xfrm>
              <a:custGeom>
                <a:rect b="b" l="l" r="r" t="t"/>
                <a:pathLst>
                  <a:path extrusionOk="0" fill="none" h="28846" w="26008">
                    <a:moveTo>
                      <a:pt x="26008" y="20743"/>
                    </a:moveTo>
                    <a:lnTo>
                      <a:pt x="24980" y="6321"/>
                    </a:lnTo>
                    <a:lnTo>
                      <a:pt x="11975" y="1"/>
                    </a:lnTo>
                    <a:lnTo>
                      <a:pt x="0" y="8103"/>
                    </a:lnTo>
                    <a:lnTo>
                      <a:pt x="1028" y="22525"/>
                    </a:lnTo>
                    <a:lnTo>
                      <a:pt x="14032"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0"/>
              <p:cNvSpPr/>
              <p:nvPr/>
            </p:nvSpPr>
            <p:spPr>
              <a:xfrm rot="157512">
                <a:off x="6970736" y="2641369"/>
                <a:ext cx="650217" cy="721114"/>
              </a:xfrm>
              <a:custGeom>
                <a:rect b="b" l="l" r="r" t="t"/>
                <a:pathLst>
                  <a:path extrusionOk="0" fill="none" h="28846" w="26010">
                    <a:moveTo>
                      <a:pt x="26010" y="20743"/>
                    </a:moveTo>
                    <a:lnTo>
                      <a:pt x="24981" y="6321"/>
                    </a:lnTo>
                    <a:lnTo>
                      <a:pt x="11976" y="0"/>
                    </a:lnTo>
                    <a:lnTo>
                      <a:pt x="1" y="8102"/>
                    </a:lnTo>
                    <a:lnTo>
                      <a:pt x="1029" y="22524"/>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0"/>
              <p:cNvSpPr/>
              <p:nvPr/>
            </p:nvSpPr>
            <p:spPr>
              <a:xfrm rot="157512">
                <a:off x="4168001" y="3254751"/>
                <a:ext cx="650217" cy="721114"/>
              </a:xfrm>
              <a:custGeom>
                <a:rect b="b" l="l" r="r" t="t"/>
                <a:pathLst>
                  <a:path extrusionOk="0" fill="none" h="28846" w="26010">
                    <a:moveTo>
                      <a:pt x="26009" y="20744"/>
                    </a:moveTo>
                    <a:lnTo>
                      <a:pt x="24980" y="6322"/>
                    </a:lnTo>
                    <a:lnTo>
                      <a:pt x="11977" y="1"/>
                    </a:lnTo>
                    <a:lnTo>
                      <a:pt x="0" y="8103"/>
                    </a:lnTo>
                    <a:lnTo>
                      <a:pt x="1029" y="22525"/>
                    </a:lnTo>
                    <a:lnTo>
                      <a:pt x="14034" y="28846"/>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0"/>
              <p:cNvSpPr/>
              <p:nvPr/>
            </p:nvSpPr>
            <p:spPr>
              <a:xfrm rot="157512">
                <a:off x="4793885" y="3238896"/>
                <a:ext cx="650192" cy="721114"/>
              </a:xfrm>
              <a:custGeom>
                <a:rect b="b" l="l" r="r" t="t"/>
                <a:pathLst>
                  <a:path extrusionOk="0" fill="none" h="28846" w="26009">
                    <a:moveTo>
                      <a:pt x="26009" y="20743"/>
                    </a:moveTo>
                    <a:lnTo>
                      <a:pt x="24981" y="6321"/>
                    </a:lnTo>
                    <a:lnTo>
                      <a:pt x="11977" y="0"/>
                    </a:lnTo>
                    <a:lnTo>
                      <a:pt x="0" y="8103"/>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0"/>
              <p:cNvSpPr/>
              <p:nvPr/>
            </p:nvSpPr>
            <p:spPr>
              <a:xfrm rot="157512">
                <a:off x="5419770" y="3223067"/>
                <a:ext cx="650192" cy="721064"/>
              </a:xfrm>
              <a:custGeom>
                <a:rect b="b" l="l" r="r" t="t"/>
                <a:pathLst>
                  <a:path extrusionOk="0" fill="none" h="28844" w="26009">
                    <a:moveTo>
                      <a:pt x="26009" y="20743"/>
                    </a:moveTo>
                    <a:lnTo>
                      <a:pt x="24981" y="6320"/>
                    </a:lnTo>
                    <a:lnTo>
                      <a:pt x="11976" y="0"/>
                    </a:lnTo>
                    <a:lnTo>
                      <a:pt x="1" y="8101"/>
                    </a:lnTo>
                    <a:lnTo>
                      <a:pt x="1029" y="22523"/>
                    </a:lnTo>
                    <a:lnTo>
                      <a:pt x="14033" y="28844"/>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0"/>
              <p:cNvSpPr/>
              <p:nvPr/>
            </p:nvSpPr>
            <p:spPr>
              <a:xfrm rot="157512">
                <a:off x="6045654" y="3207187"/>
                <a:ext cx="650192" cy="721114"/>
              </a:xfrm>
              <a:custGeom>
                <a:rect b="b" l="l" r="r" t="t"/>
                <a:pathLst>
                  <a:path extrusionOk="0" fill="none" h="28846" w="26009">
                    <a:moveTo>
                      <a:pt x="26008" y="20743"/>
                    </a:moveTo>
                    <a:lnTo>
                      <a:pt x="24980" y="6321"/>
                    </a:lnTo>
                    <a:lnTo>
                      <a:pt x="11976" y="1"/>
                    </a:lnTo>
                    <a:lnTo>
                      <a:pt x="1" y="8102"/>
                    </a:lnTo>
                    <a:lnTo>
                      <a:pt x="1029" y="22525"/>
                    </a:lnTo>
                    <a:lnTo>
                      <a:pt x="14033" y="28845"/>
                    </a:lnTo>
                    <a:close/>
                  </a:path>
                </a:pathLst>
              </a:custGeom>
              <a:solidFill>
                <a:schemeClr val="dk1"/>
              </a:solidFill>
              <a:ln cap="flat" cmpd="sng" w="7725">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 name="Google Shape;441;p10"/>
            <p:cNvSpPr/>
            <p:nvPr/>
          </p:nvSpPr>
          <p:spPr>
            <a:xfrm rot="157512">
              <a:off x="8124633" y="5115580"/>
              <a:ext cx="57047" cy="57047"/>
            </a:xfrm>
            <a:custGeom>
              <a:rect b="b" l="l" r="r" t="t"/>
              <a:pathLst>
                <a:path extrusionOk="0" h="2282" w="2282">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0"/>
            <p:cNvSpPr/>
            <p:nvPr/>
          </p:nvSpPr>
          <p:spPr>
            <a:xfrm rot="157512">
              <a:off x="6574005" y="5703526"/>
              <a:ext cx="57072" cy="57047"/>
            </a:xfrm>
            <a:custGeom>
              <a:rect b="b" l="l" r="r" t="t"/>
              <a:pathLst>
                <a:path extrusionOk="0" h="2282" w="2283">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0"/>
            <p:cNvSpPr/>
            <p:nvPr/>
          </p:nvSpPr>
          <p:spPr>
            <a:xfrm rot="157512">
              <a:off x="5929801" y="4996682"/>
              <a:ext cx="57072" cy="57047"/>
            </a:xfrm>
            <a:custGeom>
              <a:rect b="b" l="l" r="r" t="t"/>
              <a:pathLst>
                <a:path extrusionOk="0" h="2282" w="2283">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indent="-317500" lvl="1" marL="914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indent="-317500" lvl="2" marL="1371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indent="-317500" lvl="3" marL="1828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indent="-317500" lvl="4" marL="22860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indent="-317500" lvl="5" marL="27432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indent="-317500" lvl="6" marL="32004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indent="-317500" lvl="7" marL="36576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indent="-317500" lvl="8" marL="41148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5.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15.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5.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15.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3.png"/><Relationship Id="rId4" Type="http://schemas.openxmlformats.org/officeDocument/2006/relationships/image" Target="../media/image15.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1.png"/><Relationship Id="rId6"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5.png"/><Relationship Id="rId4" Type="http://schemas.openxmlformats.org/officeDocument/2006/relationships/image" Target="../media/image5.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15.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1.png"/><Relationship Id="rId7"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pic>
        <p:nvPicPr>
          <p:cNvPr id="1233" name="Google Shape;1233;p32"/>
          <p:cNvPicPr preferRelativeResize="0"/>
          <p:nvPr/>
        </p:nvPicPr>
        <p:blipFill rotWithShape="1">
          <a:blip r:embed="rId3">
            <a:alphaModFix/>
          </a:blip>
          <a:srcRect b="5838" l="25537" r="23467" t="7152"/>
          <a:stretch/>
        </p:blipFill>
        <p:spPr>
          <a:xfrm>
            <a:off x="6062299" y="-536413"/>
            <a:ext cx="1920000" cy="1842726"/>
          </a:xfrm>
          <a:prstGeom prst="rect">
            <a:avLst/>
          </a:prstGeom>
          <a:noFill/>
          <a:ln>
            <a:noFill/>
          </a:ln>
        </p:spPr>
      </p:pic>
      <p:pic>
        <p:nvPicPr>
          <p:cNvPr id="1234" name="Google Shape;1234;p32"/>
          <p:cNvPicPr preferRelativeResize="0"/>
          <p:nvPr/>
        </p:nvPicPr>
        <p:blipFill rotWithShape="1">
          <a:blip r:embed="rId4">
            <a:alphaModFix/>
          </a:blip>
          <a:srcRect b="0" l="22009" r="18455" t="0"/>
          <a:stretch/>
        </p:blipFill>
        <p:spPr>
          <a:xfrm rot="-1020085">
            <a:off x="7029503" y="3396240"/>
            <a:ext cx="1187445" cy="1121928"/>
          </a:xfrm>
          <a:prstGeom prst="rect">
            <a:avLst/>
          </a:prstGeom>
          <a:noFill/>
          <a:ln>
            <a:noFill/>
          </a:ln>
        </p:spPr>
      </p:pic>
      <p:grpSp>
        <p:nvGrpSpPr>
          <p:cNvPr id="1235" name="Google Shape;1235;p32"/>
          <p:cNvGrpSpPr/>
          <p:nvPr/>
        </p:nvGrpSpPr>
        <p:grpSpPr>
          <a:xfrm>
            <a:off x="7905475" y="1913575"/>
            <a:ext cx="76825" cy="76800"/>
            <a:chOff x="3104875" y="1099400"/>
            <a:chExt cx="76825" cy="76800"/>
          </a:xfrm>
        </p:grpSpPr>
        <p:sp>
          <p:nvSpPr>
            <p:cNvPr id="1236" name="Google Shape;1236;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 name="Google Shape;1238;p32"/>
          <p:cNvGrpSpPr/>
          <p:nvPr/>
        </p:nvGrpSpPr>
        <p:grpSpPr>
          <a:xfrm>
            <a:off x="4400275" y="699350"/>
            <a:ext cx="76825" cy="76800"/>
            <a:chOff x="3104875" y="1099400"/>
            <a:chExt cx="76825" cy="76800"/>
          </a:xfrm>
        </p:grpSpPr>
        <p:sp>
          <p:nvSpPr>
            <p:cNvPr id="1239" name="Google Shape;1239;p3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41" name="Google Shape;1241;p32"/>
          <p:cNvPicPr preferRelativeResize="0"/>
          <p:nvPr/>
        </p:nvPicPr>
        <p:blipFill rotWithShape="1">
          <a:blip r:embed="rId5">
            <a:alphaModFix/>
          </a:blip>
          <a:srcRect b="8336" l="18647" r="8852" t="7960"/>
          <a:stretch/>
        </p:blipFill>
        <p:spPr>
          <a:xfrm rot="-1152297">
            <a:off x="7589050" y="202675"/>
            <a:ext cx="1647827" cy="1070150"/>
          </a:xfrm>
          <a:prstGeom prst="rect">
            <a:avLst/>
          </a:prstGeom>
          <a:noFill/>
          <a:ln>
            <a:noFill/>
          </a:ln>
        </p:spPr>
      </p:pic>
      <p:sp>
        <p:nvSpPr>
          <p:cNvPr id="1242" name="Google Shape;1242;p32"/>
          <p:cNvSpPr txBox="1"/>
          <p:nvPr>
            <p:ph type="ctrTitle"/>
          </p:nvPr>
        </p:nvSpPr>
        <p:spPr>
          <a:xfrm>
            <a:off x="462550" y="1219550"/>
            <a:ext cx="7641900" cy="21930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sz="5200"/>
              <a:t>Analiza emotiilor în text utilizând NLP  </a:t>
            </a:r>
            <a:endParaRPr sz="5200">
              <a:solidFill>
                <a:schemeClr val="dk2"/>
              </a:solidFill>
              <a:latin typeface="Montserrat Black"/>
              <a:ea typeface="Montserrat Black"/>
              <a:cs typeface="Montserrat Black"/>
              <a:sym typeface="Montserrat Black"/>
            </a:endParaRPr>
          </a:p>
          <a:p>
            <a:pPr indent="0" lvl="0" marL="0" rtl="0" algn="l">
              <a:spcBef>
                <a:spcPts val="0"/>
              </a:spcBef>
              <a:spcAft>
                <a:spcPts val="0"/>
              </a:spcAft>
              <a:buNone/>
            </a:pPr>
            <a:r>
              <a:t/>
            </a:r>
            <a:endParaRPr sz="2800">
              <a:latin typeface="Montserrat"/>
              <a:ea typeface="Montserrat"/>
              <a:cs typeface="Montserrat"/>
              <a:sym typeface="Montserrat"/>
            </a:endParaRPr>
          </a:p>
        </p:txBody>
      </p:sp>
      <p:sp>
        <p:nvSpPr>
          <p:cNvPr id="1243" name="Google Shape;1243;p32"/>
          <p:cNvSpPr txBox="1"/>
          <p:nvPr>
            <p:ph idx="1" type="subTitle"/>
          </p:nvPr>
        </p:nvSpPr>
        <p:spPr>
          <a:xfrm>
            <a:off x="462550" y="3521113"/>
            <a:ext cx="4528800" cy="365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Caramalîu Nicoleta</a:t>
            </a:r>
            <a:endParaRPr/>
          </a:p>
          <a:p>
            <a:pPr indent="-317500" lvl="0" marL="457200" rtl="0" algn="l">
              <a:spcBef>
                <a:spcPts val="0"/>
              </a:spcBef>
              <a:spcAft>
                <a:spcPts val="0"/>
              </a:spcAft>
              <a:buSzPts val="1400"/>
              <a:buChar char="●"/>
            </a:pPr>
            <a:r>
              <a:rPr lang="en"/>
              <a:t>Măcelaru Octavian-Andrei</a:t>
            </a:r>
            <a:endParaRPr/>
          </a:p>
          <a:p>
            <a:pPr indent="-317500" lvl="0" marL="457200" rtl="0" algn="l">
              <a:spcBef>
                <a:spcPts val="0"/>
              </a:spcBef>
              <a:spcAft>
                <a:spcPts val="0"/>
              </a:spcAft>
              <a:buSzPts val="1400"/>
              <a:buChar char="●"/>
            </a:pPr>
            <a:r>
              <a:rPr lang="en"/>
              <a:t>Vătău Lorena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0" name="Shape 1390"/>
        <p:cNvGrpSpPr/>
        <p:nvPr/>
      </p:nvGrpSpPr>
      <p:grpSpPr>
        <a:xfrm>
          <a:off x="0" y="0"/>
          <a:ext cx="0" cy="0"/>
          <a:chOff x="0" y="0"/>
          <a:chExt cx="0" cy="0"/>
        </a:xfrm>
      </p:grpSpPr>
      <p:sp>
        <p:nvSpPr>
          <p:cNvPr id="1391" name="Google Shape;1391;p41"/>
          <p:cNvSpPr txBox="1"/>
          <p:nvPr/>
        </p:nvSpPr>
        <p:spPr>
          <a:xfrm>
            <a:off x="187025" y="38975"/>
            <a:ext cx="6826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Montserrat Black"/>
                <a:ea typeface="Montserrat Black"/>
                <a:cs typeface="Montserrat Black"/>
                <a:sym typeface="Montserrat Black"/>
              </a:rPr>
              <a:t>Interpretare numerică și vizuală</a:t>
            </a:r>
            <a:endParaRPr sz="1000">
              <a:solidFill>
                <a:schemeClr val="dk1"/>
              </a:solidFill>
              <a:latin typeface="Montserrat"/>
              <a:ea typeface="Montserrat"/>
              <a:cs typeface="Montserrat"/>
              <a:sym typeface="Montserrat"/>
            </a:endParaRPr>
          </a:p>
        </p:txBody>
      </p:sp>
      <p:sp>
        <p:nvSpPr>
          <p:cNvPr id="1392" name="Google Shape;1392;p41"/>
          <p:cNvSpPr txBox="1"/>
          <p:nvPr/>
        </p:nvSpPr>
        <p:spPr>
          <a:xfrm>
            <a:off x="187025" y="755025"/>
            <a:ext cx="8611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Text introdus:</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rPr b="1" lang="en">
                <a:solidFill>
                  <a:schemeClr val="dk1"/>
                </a:solidFill>
                <a:latin typeface="Montserrat"/>
                <a:ea typeface="Montserrat"/>
                <a:cs typeface="Montserrat"/>
                <a:sym typeface="Montserrat"/>
              </a:rPr>
              <a:t>Sunt foarte fericit că am primit vestea bună! Abia aștept să încep noul proiect și sunt plin de optimism pentru viitor.</a:t>
            </a:r>
            <a:endParaRPr b="1">
              <a:solidFill>
                <a:schemeClr val="dk1"/>
              </a:solidFill>
              <a:latin typeface="Montserrat"/>
              <a:ea typeface="Montserrat"/>
              <a:cs typeface="Montserrat"/>
              <a:sym typeface="Montserrat"/>
            </a:endParaRPr>
          </a:p>
        </p:txBody>
      </p:sp>
      <p:pic>
        <p:nvPicPr>
          <p:cNvPr id="1393" name="Google Shape;1393;p41"/>
          <p:cNvPicPr preferRelativeResize="0"/>
          <p:nvPr/>
        </p:nvPicPr>
        <p:blipFill>
          <a:blip r:embed="rId3">
            <a:alphaModFix/>
          </a:blip>
          <a:stretch>
            <a:fillRect/>
          </a:stretch>
        </p:blipFill>
        <p:spPr>
          <a:xfrm>
            <a:off x="1565013" y="1663950"/>
            <a:ext cx="5855825" cy="32813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7" name="Shape 1397"/>
        <p:cNvGrpSpPr/>
        <p:nvPr/>
      </p:nvGrpSpPr>
      <p:grpSpPr>
        <a:xfrm>
          <a:off x="0" y="0"/>
          <a:ext cx="0" cy="0"/>
          <a:chOff x="0" y="0"/>
          <a:chExt cx="0" cy="0"/>
        </a:xfrm>
      </p:grpSpPr>
      <p:sp>
        <p:nvSpPr>
          <p:cNvPr id="1398" name="Google Shape;1398;p42"/>
          <p:cNvSpPr txBox="1"/>
          <p:nvPr/>
        </p:nvSpPr>
        <p:spPr>
          <a:xfrm>
            <a:off x="187025" y="38975"/>
            <a:ext cx="6826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Montserrat"/>
              <a:ea typeface="Montserrat"/>
              <a:cs typeface="Montserrat"/>
              <a:sym typeface="Montserrat"/>
            </a:endParaRPr>
          </a:p>
        </p:txBody>
      </p:sp>
      <p:sp>
        <p:nvSpPr>
          <p:cNvPr id="1399" name="Google Shape;1399;p42"/>
          <p:cNvSpPr txBox="1"/>
          <p:nvPr/>
        </p:nvSpPr>
        <p:spPr>
          <a:xfrm>
            <a:off x="187025" y="755025"/>
            <a:ext cx="8611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Montserrat"/>
              <a:ea typeface="Montserrat"/>
              <a:cs typeface="Montserrat"/>
              <a:sym typeface="Montserrat"/>
            </a:endParaRPr>
          </a:p>
        </p:txBody>
      </p:sp>
      <p:pic>
        <p:nvPicPr>
          <p:cNvPr id="1400" name="Google Shape;1400;p42"/>
          <p:cNvPicPr preferRelativeResize="0"/>
          <p:nvPr/>
        </p:nvPicPr>
        <p:blipFill>
          <a:blip r:embed="rId3">
            <a:alphaModFix/>
          </a:blip>
          <a:stretch>
            <a:fillRect/>
          </a:stretch>
        </p:blipFill>
        <p:spPr>
          <a:xfrm>
            <a:off x="391862" y="242288"/>
            <a:ext cx="8360275" cy="46589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4" name="Shape 1404"/>
        <p:cNvGrpSpPr/>
        <p:nvPr/>
      </p:nvGrpSpPr>
      <p:grpSpPr>
        <a:xfrm>
          <a:off x="0" y="0"/>
          <a:ext cx="0" cy="0"/>
          <a:chOff x="0" y="0"/>
          <a:chExt cx="0" cy="0"/>
        </a:xfrm>
      </p:grpSpPr>
      <p:sp>
        <p:nvSpPr>
          <p:cNvPr id="1405" name="Google Shape;1405;p43"/>
          <p:cNvSpPr txBox="1"/>
          <p:nvPr/>
        </p:nvSpPr>
        <p:spPr>
          <a:xfrm>
            <a:off x="187025" y="66243"/>
            <a:ext cx="1999500" cy="44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Montserrat"/>
                <a:ea typeface="Montserrat"/>
                <a:cs typeface="Montserrat"/>
                <a:sym typeface="Montserrat"/>
              </a:rPr>
              <a:t>COMPARATIE </a:t>
            </a:r>
            <a:endParaRPr b="1" sz="1300">
              <a:solidFill>
                <a:schemeClr val="dk1"/>
              </a:solidFill>
              <a:latin typeface="Montserrat"/>
              <a:ea typeface="Montserrat"/>
              <a:cs typeface="Montserrat"/>
              <a:sym typeface="Montserrat"/>
            </a:endParaRPr>
          </a:p>
        </p:txBody>
      </p:sp>
      <p:sp>
        <p:nvSpPr>
          <p:cNvPr id="1406" name="Google Shape;1406;p43"/>
          <p:cNvSpPr txBox="1"/>
          <p:nvPr/>
        </p:nvSpPr>
        <p:spPr>
          <a:xfrm>
            <a:off x="187025" y="755025"/>
            <a:ext cx="8611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Montserrat"/>
              <a:ea typeface="Montserrat"/>
              <a:cs typeface="Montserrat"/>
              <a:sym typeface="Montserrat"/>
            </a:endParaRPr>
          </a:p>
        </p:txBody>
      </p:sp>
      <p:pic>
        <p:nvPicPr>
          <p:cNvPr id="1407" name="Google Shape;1407;p43"/>
          <p:cNvPicPr preferRelativeResize="0"/>
          <p:nvPr/>
        </p:nvPicPr>
        <p:blipFill>
          <a:blip r:embed="rId3">
            <a:alphaModFix/>
          </a:blip>
          <a:stretch>
            <a:fillRect/>
          </a:stretch>
        </p:blipFill>
        <p:spPr>
          <a:xfrm>
            <a:off x="713525" y="514751"/>
            <a:ext cx="7716952" cy="42836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1" name="Shape 1411"/>
        <p:cNvGrpSpPr/>
        <p:nvPr/>
      </p:nvGrpSpPr>
      <p:grpSpPr>
        <a:xfrm>
          <a:off x="0" y="0"/>
          <a:ext cx="0" cy="0"/>
          <a:chOff x="0" y="0"/>
          <a:chExt cx="0" cy="0"/>
        </a:xfrm>
      </p:grpSpPr>
      <p:sp>
        <p:nvSpPr>
          <p:cNvPr id="1412" name="Google Shape;1412;p44"/>
          <p:cNvSpPr txBox="1"/>
          <p:nvPr/>
        </p:nvSpPr>
        <p:spPr>
          <a:xfrm>
            <a:off x="187025" y="38975"/>
            <a:ext cx="6826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Montserrat Black"/>
                <a:ea typeface="Montserrat Black"/>
                <a:cs typeface="Montserrat Black"/>
                <a:sym typeface="Montserrat Black"/>
              </a:rPr>
              <a:t>Interpretare numerică și vizuală</a:t>
            </a:r>
            <a:endParaRPr sz="1000">
              <a:solidFill>
                <a:schemeClr val="dk1"/>
              </a:solidFill>
              <a:latin typeface="Montserrat"/>
              <a:ea typeface="Montserrat"/>
              <a:cs typeface="Montserrat"/>
              <a:sym typeface="Montserrat"/>
            </a:endParaRPr>
          </a:p>
        </p:txBody>
      </p:sp>
      <p:sp>
        <p:nvSpPr>
          <p:cNvPr id="1413" name="Google Shape;1413;p44"/>
          <p:cNvSpPr txBox="1"/>
          <p:nvPr/>
        </p:nvSpPr>
        <p:spPr>
          <a:xfrm>
            <a:off x="187025" y="755025"/>
            <a:ext cx="8611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Text introdus:</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rPr b="1" lang="en">
                <a:solidFill>
                  <a:schemeClr val="dk1"/>
                </a:solidFill>
                <a:latin typeface="Montserrat"/>
                <a:ea typeface="Montserrat"/>
                <a:cs typeface="Montserrat"/>
                <a:sym typeface="Montserrat"/>
              </a:rPr>
              <a:t>Nu-mi vine să cred ce am văzut! Sunt complet uimit de această dezvoltare neașteptată. Nu știam că este posibil așa ceva!</a:t>
            </a:r>
            <a:endParaRPr b="1">
              <a:solidFill>
                <a:schemeClr val="dk1"/>
              </a:solidFill>
              <a:latin typeface="Montserrat"/>
              <a:ea typeface="Montserrat"/>
              <a:cs typeface="Montserrat"/>
              <a:sym typeface="Montserrat"/>
            </a:endParaRPr>
          </a:p>
        </p:txBody>
      </p:sp>
      <p:pic>
        <p:nvPicPr>
          <p:cNvPr id="1414" name="Google Shape;1414;p44"/>
          <p:cNvPicPr preferRelativeResize="0"/>
          <p:nvPr/>
        </p:nvPicPr>
        <p:blipFill>
          <a:blip r:embed="rId3">
            <a:alphaModFix/>
          </a:blip>
          <a:stretch>
            <a:fillRect/>
          </a:stretch>
        </p:blipFill>
        <p:spPr>
          <a:xfrm>
            <a:off x="1545313" y="1639775"/>
            <a:ext cx="6053374" cy="33198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8" name="Shape 1418"/>
        <p:cNvGrpSpPr/>
        <p:nvPr/>
      </p:nvGrpSpPr>
      <p:grpSpPr>
        <a:xfrm>
          <a:off x="0" y="0"/>
          <a:ext cx="0" cy="0"/>
          <a:chOff x="0" y="0"/>
          <a:chExt cx="0" cy="0"/>
        </a:xfrm>
      </p:grpSpPr>
      <p:sp>
        <p:nvSpPr>
          <p:cNvPr id="1419" name="Google Shape;1419;p45"/>
          <p:cNvSpPr txBox="1"/>
          <p:nvPr/>
        </p:nvSpPr>
        <p:spPr>
          <a:xfrm>
            <a:off x="187025" y="755025"/>
            <a:ext cx="8611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Montserrat"/>
              <a:ea typeface="Montserrat"/>
              <a:cs typeface="Montserrat"/>
              <a:sym typeface="Montserrat"/>
            </a:endParaRPr>
          </a:p>
        </p:txBody>
      </p:sp>
      <p:pic>
        <p:nvPicPr>
          <p:cNvPr id="1420" name="Google Shape;1420;p45"/>
          <p:cNvPicPr preferRelativeResize="0"/>
          <p:nvPr/>
        </p:nvPicPr>
        <p:blipFill>
          <a:blip r:embed="rId3">
            <a:alphaModFix/>
          </a:blip>
          <a:stretch>
            <a:fillRect/>
          </a:stretch>
        </p:blipFill>
        <p:spPr>
          <a:xfrm>
            <a:off x="412550" y="347675"/>
            <a:ext cx="8386276" cy="44481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4" name="Shape 1424"/>
        <p:cNvGrpSpPr/>
        <p:nvPr/>
      </p:nvGrpSpPr>
      <p:grpSpPr>
        <a:xfrm>
          <a:off x="0" y="0"/>
          <a:ext cx="0" cy="0"/>
          <a:chOff x="0" y="0"/>
          <a:chExt cx="0" cy="0"/>
        </a:xfrm>
      </p:grpSpPr>
      <p:sp>
        <p:nvSpPr>
          <p:cNvPr id="1425" name="Google Shape;1425;p46"/>
          <p:cNvSpPr txBox="1"/>
          <p:nvPr/>
        </p:nvSpPr>
        <p:spPr>
          <a:xfrm>
            <a:off x="187025" y="66243"/>
            <a:ext cx="1999500" cy="44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Montserrat"/>
                <a:ea typeface="Montserrat"/>
                <a:cs typeface="Montserrat"/>
                <a:sym typeface="Montserrat"/>
              </a:rPr>
              <a:t>COMPARATIE </a:t>
            </a:r>
            <a:endParaRPr b="1" sz="1300">
              <a:solidFill>
                <a:schemeClr val="dk1"/>
              </a:solidFill>
              <a:latin typeface="Montserrat"/>
              <a:ea typeface="Montserrat"/>
              <a:cs typeface="Montserrat"/>
              <a:sym typeface="Montserrat"/>
            </a:endParaRPr>
          </a:p>
        </p:txBody>
      </p:sp>
      <p:sp>
        <p:nvSpPr>
          <p:cNvPr id="1426" name="Google Shape;1426;p46"/>
          <p:cNvSpPr txBox="1"/>
          <p:nvPr/>
        </p:nvSpPr>
        <p:spPr>
          <a:xfrm>
            <a:off x="187025" y="755025"/>
            <a:ext cx="8611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Montserrat"/>
              <a:ea typeface="Montserrat"/>
              <a:cs typeface="Montserrat"/>
              <a:sym typeface="Montserrat"/>
            </a:endParaRPr>
          </a:p>
        </p:txBody>
      </p:sp>
      <p:pic>
        <p:nvPicPr>
          <p:cNvPr id="1427" name="Google Shape;1427;p46"/>
          <p:cNvPicPr preferRelativeResize="0"/>
          <p:nvPr/>
        </p:nvPicPr>
        <p:blipFill>
          <a:blip r:embed="rId3">
            <a:alphaModFix/>
          </a:blip>
          <a:stretch>
            <a:fillRect/>
          </a:stretch>
        </p:blipFill>
        <p:spPr>
          <a:xfrm>
            <a:off x="566225" y="514750"/>
            <a:ext cx="7752975" cy="43438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 name="Shape 1431"/>
        <p:cNvGrpSpPr/>
        <p:nvPr/>
      </p:nvGrpSpPr>
      <p:grpSpPr>
        <a:xfrm>
          <a:off x="0" y="0"/>
          <a:ext cx="0" cy="0"/>
          <a:chOff x="0" y="0"/>
          <a:chExt cx="0" cy="0"/>
        </a:xfrm>
      </p:grpSpPr>
      <p:sp>
        <p:nvSpPr>
          <p:cNvPr id="1432" name="Google Shape;1432;p47"/>
          <p:cNvSpPr txBox="1"/>
          <p:nvPr/>
        </p:nvSpPr>
        <p:spPr>
          <a:xfrm>
            <a:off x="187025" y="38975"/>
            <a:ext cx="6826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800">
                <a:solidFill>
                  <a:schemeClr val="dk1"/>
                </a:solidFill>
                <a:latin typeface="Montserrat Black"/>
                <a:ea typeface="Montserrat Black"/>
                <a:cs typeface="Montserrat Black"/>
                <a:sym typeface="Montserrat Black"/>
              </a:rPr>
              <a:t>Interpretare numerică și vizuală</a:t>
            </a:r>
            <a:endParaRPr sz="1000">
              <a:solidFill>
                <a:schemeClr val="dk1"/>
              </a:solidFill>
              <a:latin typeface="Montserrat"/>
              <a:ea typeface="Montserrat"/>
              <a:cs typeface="Montserrat"/>
              <a:sym typeface="Montserrat"/>
            </a:endParaRPr>
          </a:p>
        </p:txBody>
      </p:sp>
      <p:sp>
        <p:nvSpPr>
          <p:cNvPr id="1433" name="Google Shape;1433;p47"/>
          <p:cNvSpPr txBox="1"/>
          <p:nvPr/>
        </p:nvSpPr>
        <p:spPr>
          <a:xfrm>
            <a:off x="187025" y="755025"/>
            <a:ext cx="8611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ontserrat"/>
                <a:ea typeface="Montserrat"/>
                <a:cs typeface="Montserrat"/>
                <a:sym typeface="Montserrat"/>
              </a:rPr>
              <a:t>Text introdus:</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rPr b="1" lang="en">
                <a:solidFill>
                  <a:schemeClr val="dk1"/>
                </a:solidFill>
                <a:latin typeface="Montserrat"/>
                <a:ea typeface="Montserrat"/>
                <a:cs typeface="Montserrat"/>
                <a:sym typeface="Montserrat"/>
              </a:rPr>
              <a:t>Abia aștept să vedem rezultatele! Sunt atât de entuziasmat să văd ce vom realiza împreună. Viitorul arată promițător!</a:t>
            </a:r>
            <a:endParaRPr b="1">
              <a:solidFill>
                <a:schemeClr val="dk1"/>
              </a:solidFill>
              <a:latin typeface="Montserrat"/>
              <a:ea typeface="Montserrat"/>
              <a:cs typeface="Montserrat"/>
              <a:sym typeface="Montserrat"/>
            </a:endParaRPr>
          </a:p>
        </p:txBody>
      </p:sp>
      <p:pic>
        <p:nvPicPr>
          <p:cNvPr id="1434" name="Google Shape;1434;p47"/>
          <p:cNvPicPr preferRelativeResize="0"/>
          <p:nvPr/>
        </p:nvPicPr>
        <p:blipFill>
          <a:blip r:embed="rId3">
            <a:alphaModFix/>
          </a:blip>
          <a:stretch>
            <a:fillRect/>
          </a:stretch>
        </p:blipFill>
        <p:spPr>
          <a:xfrm>
            <a:off x="1321612" y="1566100"/>
            <a:ext cx="6500776" cy="34426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8" name="Shape 1438"/>
        <p:cNvGrpSpPr/>
        <p:nvPr/>
      </p:nvGrpSpPr>
      <p:grpSpPr>
        <a:xfrm>
          <a:off x="0" y="0"/>
          <a:ext cx="0" cy="0"/>
          <a:chOff x="0" y="0"/>
          <a:chExt cx="0" cy="0"/>
        </a:xfrm>
      </p:grpSpPr>
      <p:sp>
        <p:nvSpPr>
          <p:cNvPr id="1439" name="Google Shape;1439;p48"/>
          <p:cNvSpPr txBox="1"/>
          <p:nvPr/>
        </p:nvSpPr>
        <p:spPr>
          <a:xfrm>
            <a:off x="187025" y="755025"/>
            <a:ext cx="8611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Montserrat"/>
              <a:ea typeface="Montserrat"/>
              <a:cs typeface="Montserrat"/>
              <a:sym typeface="Montserrat"/>
            </a:endParaRPr>
          </a:p>
        </p:txBody>
      </p:sp>
      <p:pic>
        <p:nvPicPr>
          <p:cNvPr id="1440" name="Google Shape;1440;p48"/>
          <p:cNvPicPr preferRelativeResize="0"/>
          <p:nvPr/>
        </p:nvPicPr>
        <p:blipFill>
          <a:blip r:embed="rId3">
            <a:alphaModFix/>
          </a:blip>
          <a:stretch>
            <a:fillRect/>
          </a:stretch>
        </p:blipFill>
        <p:spPr>
          <a:xfrm>
            <a:off x="282775" y="369625"/>
            <a:ext cx="8578450" cy="440424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4" name="Shape 1444"/>
        <p:cNvGrpSpPr/>
        <p:nvPr/>
      </p:nvGrpSpPr>
      <p:grpSpPr>
        <a:xfrm>
          <a:off x="0" y="0"/>
          <a:ext cx="0" cy="0"/>
          <a:chOff x="0" y="0"/>
          <a:chExt cx="0" cy="0"/>
        </a:xfrm>
      </p:grpSpPr>
      <p:sp>
        <p:nvSpPr>
          <p:cNvPr id="1445" name="Google Shape;1445;p49"/>
          <p:cNvSpPr txBox="1"/>
          <p:nvPr/>
        </p:nvSpPr>
        <p:spPr>
          <a:xfrm>
            <a:off x="187025" y="66243"/>
            <a:ext cx="1999500" cy="44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Montserrat"/>
                <a:ea typeface="Montserrat"/>
                <a:cs typeface="Montserrat"/>
                <a:sym typeface="Montserrat"/>
              </a:rPr>
              <a:t>COMPARATIE </a:t>
            </a:r>
            <a:endParaRPr b="1" sz="1300">
              <a:solidFill>
                <a:schemeClr val="dk1"/>
              </a:solidFill>
              <a:latin typeface="Montserrat"/>
              <a:ea typeface="Montserrat"/>
              <a:cs typeface="Montserrat"/>
              <a:sym typeface="Montserrat"/>
            </a:endParaRPr>
          </a:p>
        </p:txBody>
      </p:sp>
      <p:sp>
        <p:nvSpPr>
          <p:cNvPr id="1446" name="Google Shape;1446;p49"/>
          <p:cNvSpPr txBox="1"/>
          <p:nvPr/>
        </p:nvSpPr>
        <p:spPr>
          <a:xfrm>
            <a:off x="187025" y="755025"/>
            <a:ext cx="8611800" cy="7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a:solidFill>
                <a:schemeClr val="dk1"/>
              </a:solidFill>
              <a:latin typeface="Montserrat"/>
              <a:ea typeface="Montserrat"/>
              <a:cs typeface="Montserrat"/>
              <a:sym typeface="Montserrat"/>
            </a:endParaRPr>
          </a:p>
        </p:txBody>
      </p:sp>
      <p:pic>
        <p:nvPicPr>
          <p:cNvPr id="1447" name="Google Shape;1447;p49"/>
          <p:cNvPicPr preferRelativeResize="0"/>
          <p:nvPr/>
        </p:nvPicPr>
        <p:blipFill>
          <a:blip r:embed="rId3">
            <a:alphaModFix/>
          </a:blip>
          <a:stretch>
            <a:fillRect/>
          </a:stretch>
        </p:blipFill>
        <p:spPr>
          <a:xfrm>
            <a:off x="665487" y="514750"/>
            <a:ext cx="7654877" cy="44211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1" name="Shape 1451"/>
        <p:cNvGrpSpPr/>
        <p:nvPr/>
      </p:nvGrpSpPr>
      <p:grpSpPr>
        <a:xfrm>
          <a:off x="0" y="0"/>
          <a:ext cx="0" cy="0"/>
          <a:chOff x="0" y="0"/>
          <a:chExt cx="0" cy="0"/>
        </a:xfrm>
      </p:grpSpPr>
      <p:pic>
        <p:nvPicPr>
          <p:cNvPr id="1452" name="Google Shape;1452;p50"/>
          <p:cNvPicPr preferRelativeResize="0"/>
          <p:nvPr/>
        </p:nvPicPr>
        <p:blipFill rotWithShape="1">
          <a:blip r:embed="rId3">
            <a:alphaModFix/>
          </a:blip>
          <a:srcRect b="5390" l="26806" r="25401" t="7660"/>
          <a:stretch/>
        </p:blipFill>
        <p:spPr>
          <a:xfrm>
            <a:off x="-239950" y="2683400"/>
            <a:ext cx="1739952" cy="1780604"/>
          </a:xfrm>
          <a:prstGeom prst="rect">
            <a:avLst/>
          </a:prstGeom>
          <a:noFill/>
          <a:ln>
            <a:noFill/>
          </a:ln>
        </p:spPr>
      </p:pic>
      <p:sp>
        <p:nvSpPr>
          <p:cNvPr id="1453" name="Google Shape;1453;p50"/>
          <p:cNvSpPr txBox="1"/>
          <p:nvPr>
            <p:ph type="title"/>
          </p:nvPr>
        </p:nvSpPr>
        <p:spPr>
          <a:xfrm>
            <a:off x="3201827" y="878600"/>
            <a:ext cx="5050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5.</a:t>
            </a:r>
            <a:r>
              <a:rPr lang="en"/>
              <a:t> Lucrări Viitoare</a:t>
            </a:r>
            <a:endParaRPr/>
          </a:p>
        </p:txBody>
      </p:sp>
      <p:sp>
        <p:nvSpPr>
          <p:cNvPr id="1454" name="Google Shape;1454;p50"/>
          <p:cNvSpPr txBox="1"/>
          <p:nvPr>
            <p:ph idx="1" type="subTitle"/>
          </p:nvPr>
        </p:nvSpPr>
        <p:spPr>
          <a:xfrm>
            <a:off x="1581900" y="1451288"/>
            <a:ext cx="6396900" cy="13146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În viitor, ne propunem să extindem setul de date cu texte provenite din domenii precum psihoterapie și rețele sociale.</a:t>
            </a:r>
            <a:br>
              <a:rPr lang="en"/>
            </a:br>
            <a:r>
              <a:rPr lang="en"/>
              <a:t>Vom testa capacitatea modelelor de a transfera cunoștințe între limbi diferite, în special pentru limbi cu resurse reduse.</a:t>
            </a:r>
            <a:br>
              <a:rPr lang="en"/>
            </a:br>
            <a:r>
              <a:rPr lang="en"/>
              <a:t>Plănuim dezvoltarea unei interfețe interactive care să permită utilizatorilor să adnoteze emoții în mod colaborativ.</a:t>
            </a:r>
            <a:br>
              <a:rPr lang="en"/>
            </a:br>
            <a:r>
              <a:rPr lang="en"/>
              <a:t>De asemenea, dorim să folosim scorurile emoționale ca trăsături în sarcini conexe, cum ar fi identificarea discursului instigator la ură sau analiza intenției într-un text.</a:t>
            </a:r>
            <a:endParaRPr/>
          </a:p>
          <a:p>
            <a:pPr indent="0" lvl="0" marL="0" rtl="0" algn="l">
              <a:spcBef>
                <a:spcPts val="1200"/>
              </a:spcBef>
              <a:spcAft>
                <a:spcPts val="0"/>
              </a:spcAft>
              <a:buNone/>
            </a:pPr>
            <a:r>
              <a:t/>
            </a:r>
            <a:endParaRPr/>
          </a:p>
        </p:txBody>
      </p:sp>
      <p:pic>
        <p:nvPicPr>
          <p:cNvPr id="1455" name="Google Shape;1455;p50"/>
          <p:cNvPicPr preferRelativeResize="0"/>
          <p:nvPr/>
        </p:nvPicPr>
        <p:blipFill rotWithShape="1">
          <a:blip r:embed="rId4">
            <a:alphaModFix/>
          </a:blip>
          <a:srcRect b="5838" l="25537" r="23467" t="7152"/>
          <a:stretch/>
        </p:blipFill>
        <p:spPr>
          <a:xfrm>
            <a:off x="-420001" y="395700"/>
            <a:ext cx="1920000" cy="1842726"/>
          </a:xfrm>
          <a:prstGeom prst="rect">
            <a:avLst/>
          </a:prstGeom>
          <a:noFill/>
          <a:ln>
            <a:noFill/>
          </a:ln>
        </p:spPr>
      </p:pic>
      <p:pic>
        <p:nvPicPr>
          <p:cNvPr id="1456" name="Google Shape;1456;p50"/>
          <p:cNvPicPr preferRelativeResize="0"/>
          <p:nvPr/>
        </p:nvPicPr>
        <p:blipFill rotWithShape="1">
          <a:blip r:embed="rId5">
            <a:alphaModFix/>
          </a:blip>
          <a:srcRect b="0" l="22009" r="18455" t="0"/>
          <a:stretch/>
        </p:blipFill>
        <p:spPr>
          <a:xfrm rot="-1020103">
            <a:off x="8328313" y="22114"/>
            <a:ext cx="652201" cy="616226"/>
          </a:xfrm>
          <a:prstGeom prst="rect">
            <a:avLst/>
          </a:prstGeom>
          <a:noFill/>
          <a:ln>
            <a:noFill/>
          </a:ln>
        </p:spPr>
      </p:pic>
      <p:pic>
        <p:nvPicPr>
          <p:cNvPr id="1457" name="Google Shape;1457;p50"/>
          <p:cNvPicPr preferRelativeResize="0"/>
          <p:nvPr/>
        </p:nvPicPr>
        <p:blipFill rotWithShape="1">
          <a:blip r:embed="rId6">
            <a:alphaModFix/>
          </a:blip>
          <a:srcRect b="8336" l="18647" r="8852" t="7960"/>
          <a:stretch/>
        </p:blipFill>
        <p:spPr>
          <a:xfrm rot="-1152297">
            <a:off x="1712050" y="-269850"/>
            <a:ext cx="1647827" cy="1070150"/>
          </a:xfrm>
          <a:prstGeom prst="rect">
            <a:avLst/>
          </a:prstGeom>
          <a:noFill/>
          <a:ln>
            <a:noFill/>
          </a:ln>
        </p:spPr>
      </p:pic>
      <p:pic>
        <p:nvPicPr>
          <p:cNvPr id="1458" name="Google Shape;1458;p50"/>
          <p:cNvPicPr preferRelativeResize="0"/>
          <p:nvPr/>
        </p:nvPicPr>
        <p:blipFill rotWithShape="1">
          <a:blip r:embed="rId7">
            <a:alphaModFix/>
          </a:blip>
          <a:srcRect b="0" l="15236" r="10474" t="0"/>
          <a:stretch/>
        </p:blipFill>
        <p:spPr>
          <a:xfrm rot="1220421">
            <a:off x="265824" y="4357122"/>
            <a:ext cx="1552575" cy="1390851"/>
          </a:xfrm>
          <a:prstGeom prst="rect">
            <a:avLst/>
          </a:prstGeom>
          <a:noFill/>
          <a:ln>
            <a:noFill/>
          </a:ln>
        </p:spPr>
      </p:pic>
      <p:pic>
        <p:nvPicPr>
          <p:cNvPr id="1459" name="Google Shape;1459;p50"/>
          <p:cNvPicPr preferRelativeResize="0"/>
          <p:nvPr/>
        </p:nvPicPr>
        <p:blipFill rotWithShape="1">
          <a:blip r:embed="rId5">
            <a:alphaModFix/>
          </a:blip>
          <a:srcRect b="0" l="22009" r="18455" t="0"/>
          <a:stretch/>
        </p:blipFill>
        <p:spPr>
          <a:xfrm rot="3321565">
            <a:off x="3471138" y="4332462"/>
            <a:ext cx="652200" cy="616227"/>
          </a:xfrm>
          <a:prstGeom prst="rect">
            <a:avLst/>
          </a:prstGeom>
          <a:noFill/>
          <a:ln>
            <a:noFill/>
          </a:ln>
        </p:spPr>
      </p:pic>
      <p:grpSp>
        <p:nvGrpSpPr>
          <p:cNvPr id="1460" name="Google Shape;1460;p50"/>
          <p:cNvGrpSpPr/>
          <p:nvPr/>
        </p:nvGrpSpPr>
        <p:grpSpPr>
          <a:xfrm>
            <a:off x="1096550" y="2312925"/>
            <a:ext cx="76825" cy="76800"/>
            <a:chOff x="3104875" y="1099400"/>
            <a:chExt cx="76825" cy="76800"/>
          </a:xfrm>
        </p:grpSpPr>
        <p:sp>
          <p:nvSpPr>
            <p:cNvPr id="1461" name="Google Shape;1461;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50"/>
          <p:cNvGrpSpPr/>
          <p:nvPr/>
        </p:nvGrpSpPr>
        <p:grpSpPr>
          <a:xfrm>
            <a:off x="5196675" y="291825"/>
            <a:ext cx="76825" cy="76800"/>
            <a:chOff x="3104875" y="1099400"/>
            <a:chExt cx="76825" cy="76800"/>
          </a:xfrm>
        </p:grpSpPr>
        <p:sp>
          <p:nvSpPr>
            <p:cNvPr id="1464" name="Google Shape;1464;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 name="Google Shape;1466;p50"/>
          <p:cNvGrpSpPr/>
          <p:nvPr/>
        </p:nvGrpSpPr>
        <p:grpSpPr>
          <a:xfrm>
            <a:off x="4870450" y="4197150"/>
            <a:ext cx="76825" cy="76800"/>
            <a:chOff x="3104875" y="1099400"/>
            <a:chExt cx="76825" cy="76800"/>
          </a:xfrm>
        </p:grpSpPr>
        <p:sp>
          <p:nvSpPr>
            <p:cNvPr id="1467" name="Google Shape;1467;p5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7" name="Shape 1247"/>
        <p:cNvGrpSpPr/>
        <p:nvPr/>
      </p:nvGrpSpPr>
      <p:grpSpPr>
        <a:xfrm>
          <a:off x="0" y="0"/>
          <a:ext cx="0" cy="0"/>
          <a:chOff x="0" y="0"/>
          <a:chExt cx="0" cy="0"/>
        </a:xfrm>
      </p:grpSpPr>
      <p:pic>
        <p:nvPicPr>
          <p:cNvPr id="1248" name="Google Shape;1248;p33"/>
          <p:cNvPicPr preferRelativeResize="0"/>
          <p:nvPr/>
        </p:nvPicPr>
        <p:blipFill rotWithShape="1">
          <a:blip r:embed="rId3">
            <a:alphaModFix/>
          </a:blip>
          <a:srcRect b="5390" l="26806" r="25401" t="7660"/>
          <a:stretch/>
        </p:blipFill>
        <p:spPr>
          <a:xfrm>
            <a:off x="0" y="2692675"/>
            <a:ext cx="1739952" cy="1780604"/>
          </a:xfrm>
          <a:prstGeom prst="rect">
            <a:avLst/>
          </a:prstGeom>
          <a:noFill/>
          <a:ln>
            <a:noFill/>
          </a:ln>
        </p:spPr>
      </p:pic>
      <p:sp>
        <p:nvSpPr>
          <p:cNvPr id="1249" name="Google Shape;1249;p33"/>
          <p:cNvSpPr txBox="1"/>
          <p:nvPr>
            <p:ph type="title"/>
          </p:nvPr>
        </p:nvSpPr>
        <p:spPr>
          <a:xfrm>
            <a:off x="3201813" y="878600"/>
            <a:ext cx="4294800" cy="572700"/>
          </a:xfrm>
          <a:prstGeom prst="rect">
            <a:avLst/>
          </a:prstGeom>
        </p:spPr>
        <p:txBody>
          <a:bodyPr anchorCtr="0" anchor="b" bIns="91425" lIns="91425" spcFirstLastPara="1" rIns="91425" wrap="square" tIns="91425">
            <a:noAutofit/>
          </a:bodyPr>
          <a:lstStyle/>
          <a:p>
            <a:pPr indent="-431800" lvl="0" marL="457200" rtl="0" algn="l">
              <a:spcBef>
                <a:spcPts val="0"/>
              </a:spcBef>
              <a:spcAft>
                <a:spcPts val="0"/>
              </a:spcAft>
              <a:buSzPts val="3200"/>
              <a:buAutoNum type="arabicPeriod"/>
            </a:pPr>
            <a:r>
              <a:rPr lang="en"/>
              <a:t>Introducere</a:t>
            </a:r>
            <a:endParaRPr/>
          </a:p>
        </p:txBody>
      </p:sp>
      <p:sp>
        <p:nvSpPr>
          <p:cNvPr id="1250" name="Google Shape;1250;p33"/>
          <p:cNvSpPr txBox="1"/>
          <p:nvPr>
            <p:ph idx="1" type="subTitle"/>
          </p:nvPr>
        </p:nvSpPr>
        <p:spPr>
          <a:xfrm>
            <a:off x="2408000" y="1680950"/>
            <a:ext cx="6396900" cy="168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Proiectul urmărește analiza automată a emoțiilor exprimate în texte scrise, cu accent pe limba română. Prin combinarea unor modele NLP avansate (VADER, DistilRoBERTa și model antrenat Nicupiticu), aplicația oferă o perspectivă detaliată și interpretabilă asupra stării afective a conținutului analizat. Această soluție contribuie la extinderea resurselor pentru limbi cu suport redus în domeniul procesării limbajului natural.</a:t>
            </a:r>
            <a:endParaRPr/>
          </a:p>
        </p:txBody>
      </p:sp>
      <p:pic>
        <p:nvPicPr>
          <p:cNvPr id="1251" name="Google Shape;1251;p33"/>
          <p:cNvPicPr preferRelativeResize="0"/>
          <p:nvPr/>
        </p:nvPicPr>
        <p:blipFill rotWithShape="1">
          <a:blip r:embed="rId4">
            <a:alphaModFix/>
          </a:blip>
          <a:srcRect b="5838" l="25537" r="23467" t="7152"/>
          <a:stretch/>
        </p:blipFill>
        <p:spPr>
          <a:xfrm>
            <a:off x="394049" y="98600"/>
            <a:ext cx="1920000" cy="1842726"/>
          </a:xfrm>
          <a:prstGeom prst="rect">
            <a:avLst/>
          </a:prstGeom>
          <a:noFill/>
          <a:ln>
            <a:noFill/>
          </a:ln>
        </p:spPr>
      </p:pic>
      <p:pic>
        <p:nvPicPr>
          <p:cNvPr id="1252" name="Google Shape;1252;p33"/>
          <p:cNvPicPr preferRelativeResize="0"/>
          <p:nvPr/>
        </p:nvPicPr>
        <p:blipFill rotWithShape="1">
          <a:blip r:embed="rId5">
            <a:alphaModFix/>
          </a:blip>
          <a:srcRect b="0" l="22009" r="18455" t="0"/>
          <a:stretch/>
        </p:blipFill>
        <p:spPr>
          <a:xfrm rot="-1020103">
            <a:off x="5023113" y="133514"/>
            <a:ext cx="652201" cy="616226"/>
          </a:xfrm>
          <a:prstGeom prst="rect">
            <a:avLst/>
          </a:prstGeom>
          <a:noFill/>
          <a:ln>
            <a:noFill/>
          </a:ln>
        </p:spPr>
      </p:pic>
      <p:pic>
        <p:nvPicPr>
          <p:cNvPr id="1253" name="Google Shape;1253;p33"/>
          <p:cNvPicPr preferRelativeResize="0"/>
          <p:nvPr/>
        </p:nvPicPr>
        <p:blipFill rotWithShape="1">
          <a:blip r:embed="rId6">
            <a:alphaModFix/>
          </a:blip>
          <a:srcRect b="8336" l="18647" r="8852" t="7960"/>
          <a:stretch/>
        </p:blipFill>
        <p:spPr>
          <a:xfrm rot="-1152297">
            <a:off x="1265400" y="864812"/>
            <a:ext cx="1647827" cy="1070150"/>
          </a:xfrm>
          <a:prstGeom prst="rect">
            <a:avLst/>
          </a:prstGeom>
          <a:noFill/>
          <a:ln>
            <a:noFill/>
          </a:ln>
        </p:spPr>
      </p:pic>
      <p:pic>
        <p:nvPicPr>
          <p:cNvPr id="1254" name="Google Shape;1254;p33"/>
          <p:cNvPicPr preferRelativeResize="0"/>
          <p:nvPr/>
        </p:nvPicPr>
        <p:blipFill rotWithShape="1">
          <a:blip r:embed="rId7">
            <a:alphaModFix/>
          </a:blip>
          <a:srcRect b="0" l="15236" r="10474" t="0"/>
          <a:stretch/>
        </p:blipFill>
        <p:spPr>
          <a:xfrm rot="1220421">
            <a:off x="890649" y="2855947"/>
            <a:ext cx="1552575" cy="1390851"/>
          </a:xfrm>
          <a:prstGeom prst="rect">
            <a:avLst/>
          </a:prstGeom>
          <a:noFill/>
          <a:ln>
            <a:noFill/>
          </a:ln>
        </p:spPr>
      </p:pic>
      <p:pic>
        <p:nvPicPr>
          <p:cNvPr id="1255" name="Google Shape;1255;p33"/>
          <p:cNvPicPr preferRelativeResize="0"/>
          <p:nvPr/>
        </p:nvPicPr>
        <p:blipFill rotWithShape="1">
          <a:blip r:embed="rId5">
            <a:alphaModFix/>
          </a:blip>
          <a:srcRect b="0" l="22009" r="18455" t="0"/>
          <a:stretch/>
        </p:blipFill>
        <p:spPr>
          <a:xfrm rot="3321565">
            <a:off x="3796088" y="4154387"/>
            <a:ext cx="652200" cy="616227"/>
          </a:xfrm>
          <a:prstGeom prst="rect">
            <a:avLst/>
          </a:prstGeom>
          <a:noFill/>
          <a:ln>
            <a:noFill/>
          </a:ln>
        </p:spPr>
      </p:pic>
      <p:grpSp>
        <p:nvGrpSpPr>
          <p:cNvPr id="1256" name="Google Shape;1256;p33"/>
          <p:cNvGrpSpPr/>
          <p:nvPr/>
        </p:nvGrpSpPr>
        <p:grpSpPr>
          <a:xfrm>
            <a:off x="1003700" y="2099400"/>
            <a:ext cx="76825" cy="76800"/>
            <a:chOff x="3104875" y="1099400"/>
            <a:chExt cx="76825" cy="76800"/>
          </a:xfrm>
        </p:grpSpPr>
        <p:sp>
          <p:nvSpPr>
            <p:cNvPr id="1257" name="Google Shape;1257;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33"/>
          <p:cNvGrpSpPr/>
          <p:nvPr/>
        </p:nvGrpSpPr>
        <p:grpSpPr>
          <a:xfrm>
            <a:off x="3683325" y="467600"/>
            <a:ext cx="76825" cy="76800"/>
            <a:chOff x="3104875" y="1099400"/>
            <a:chExt cx="76825" cy="76800"/>
          </a:xfrm>
        </p:grpSpPr>
        <p:sp>
          <p:nvSpPr>
            <p:cNvPr id="1260" name="Google Shape;1260;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33"/>
          <p:cNvGrpSpPr/>
          <p:nvPr/>
        </p:nvGrpSpPr>
        <p:grpSpPr>
          <a:xfrm>
            <a:off x="4870450" y="4197150"/>
            <a:ext cx="76825" cy="76800"/>
            <a:chOff x="3104875" y="1099400"/>
            <a:chExt cx="76825" cy="76800"/>
          </a:xfrm>
        </p:grpSpPr>
        <p:sp>
          <p:nvSpPr>
            <p:cNvPr id="1263" name="Google Shape;1263;p3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3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2" name="Shape 1472"/>
        <p:cNvGrpSpPr/>
        <p:nvPr/>
      </p:nvGrpSpPr>
      <p:grpSpPr>
        <a:xfrm>
          <a:off x="0" y="0"/>
          <a:ext cx="0" cy="0"/>
          <a:chOff x="0" y="0"/>
          <a:chExt cx="0" cy="0"/>
        </a:xfrm>
      </p:grpSpPr>
      <p:pic>
        <p:nvPicPr>
          <p:cNvPr id="1473" name="Google Shape;1473;p51"/>
          <p:cNvPicPr preferRelativeResize="0"/>
          <p:nvPr/>
        </p:nvPicPr>
        <p:blipFill rotWithShape="1">
          <a:blip r:embed="rId3">
            <a:alphaModFix/>
          </a:blip>
          <a:srcRect b="5390" l="26806" r="25401" t="7660"/>
          <a:stretch/>
        </p:blipFill>
        <p:spPr>
          <a:xfrm>
            <a:off x="0" y="2692675"/>
            <a:ext cx="1739952" cy="1780604"/>
          </a:xfrm>
          <a:prstGeom prst="rect">
            <a:avLst/>
          </a:prstGeom>
          <a:noFill/>
          <a:ln>
            <a:noFill/>
          </a:ln>
        </p:spPr>
      </p:pic>
      <p:sp>
        <p:nvSpPr>
          <p:cNvPr id="1474" name="Google Shape;1474;p51"/>
          <p:cNvSpPr txBox="1"/>
          <p:nvPr>
            <p:ph type="title"/>
          </p:nvPr>
        </p:nvSpPr>
        <p:spPr>
          <a:xfrm>
            <a:off x="3201813" y="878600"/>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6. Limitari</a:t>
            </a:r>
            <a:endParaRPr/>
          </a:p>
        </p:txBody>
      </p:sp>
      <p:sp>
        <p:nvSpPr>
          <p:cNvPr id="1475" name="Google Shape;1475;p51"/>
          <p:cNvSpPr txBox="1"/>
          <p:nvPr>
            <p:ph idx="1" type="subTitle"/>
          </p:nvPr>
        </p:nvSpPr>
        <p:spPr>
          <a:xfrm>
            <a:off x="1909388" y="1681500"/>
            <a:ext cx="6731100" cy="178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Modelul Nicupiticu, fiind antrenat exclusiv pe limba română, nu poate fi utilizat direct în alte limbi fără adaptare suplimentară. Sensibilitatea sa la dezechilibre în distribuția emoțiilor poate influența acuratețea în cazul emoțiilor mai rare sau ambigue. De asemenea, interpretarea automată poate genera incertitudini, mai ales în contexte subtile. Platforma necesită resurse hardware moderate, precum un GPU, iar performanța modelelor poate varia în funcție de lungimea și complexitatea textului analizat.</a:t>
            </a:r>
            <a:endParaRPr/>
          </a:p>
        </p:txBody>
      </p:sp>
      <p:pic>
        <p:nvPicPr>
          <p:cNvPr id="1476" name="Google Shape;1476;p51"/>
          <p:cNvPicPr preferRelativeResize="0"/>
          <p:nvPr/>
        </p:nvPicPr>
        <p:blipFill rotWithShape="1">
          <a:blip r:embed="rId4">
            <a:alphaModFix/>
          </a:blip>
          <a:srcRect b="5838" l="25537" r="23467" t="7152"/>
          <a:stretch/>
        </p:blipFill>
        <p:spPr>
          <a:xfrm>
            <a:off x="394049" y="98600"/>
            <a:ext cx="1920000" cy="1842726"/>
          </a:xfrm>
          <a:prstGeom prst="rect">
            <a:avLst/>
          </a:prstGeom>
          <a:noFill/>
          <a:ln>
            <a:noFill/>
          </a:ln>
        </p:spPr>
      </p:pic>
      <p:pic>
        <p:nvPicPr>
          <p:cNvPr id="1477" name="Google Shape;1477;p51"/>
          <p:cNvPicPr preferRelativeResize="0"/>
          <p:nvPr/>
        </p:nvPicPr>
        <p:blipFill rotWithShape="1">
          <a:blip r:embed="rId5">
            <a:alphaModFix/>
          </a:blip>
          <a:srcRect b="0" l="22009" r="18455" t="0"/>
          <a:stretch/>
        </p:blipFill>
        <p:spPr>
          <a:xfrm rot="-1020103">
            <a:off x="5023113" y="133514"/>
            <a:ext cx="652201" cy="616226"/>
          </a:xfrm>
          <a:prstGeom prst="rect">
            <a:avLst/>
          </a:prstGeom>
          <a:noFill/>
          <a:ln>
            <a:noFill/>
          </a:ln>
        </p:spPr>
      </p:pic>
      <p:pic>
        <p:nvPicPr>
          <p:cNvPr id="1478" name="Google Shape;1478;p51"/>
          <p:cNvPicPr preferRelativeResize="0"/>
          <p:nvPr/>
        </p:nvPicPr>
        <p:blipFill rotWithShape="1">
          <a:blip r:embed="rId6">
            <a:alphaModFix/>
          </a:blip>
          <a:srcRect b="8336" l="18647" r="8852" t="7960"/>
          <a:stretch/>
        </p:blipFill>
        <p:spPr>
          <a:xfrm rot="-1152297">
            <a:off x="1210675" y="339837"/>
            <a:ext cx="1647827" cy="1070150"/>
          </a:xfrm>
          <a:prstGeom prst="rect">
            <a:avLst/>
          </a:prstGeom>
          <a:noFill/>
          <a:ln>
            <a:noFill/>
          </a:ln>
        </p:spPr>
      </p:pic>
      <p:pic>
        <p:nvPicPr>
          <p:cNvPr id="1479" name="Google Shape;1479;p51"/>
          <p:cNvPicPr preferRelativeResize="0"/>
          <p:nvPr/>
        </p:nvPicPr>
        <p:blipFill rotWithShape="1">
          <a:blip r:embed="rId7">
            <a:alphaModFix/>
          </a:blip>
          <a:srcRect b="0" l="15236" r="10474" t="0"/>
          <a:stretch/>
        </p:blipFill>
        <p:spPr>
          <a:xfrm rot="1220421">
            <a:off x="704974" y="3540122"/>
            <a:ext cx="1552575" cy="1390851"/>
          </a:xfrm>
          <a:prstGeom prst="rect">
            <a:avLst/>
          </a:prstGeom>
          <a:noFill/>
          <a:ln>
            <a:noFill/>
          </a:ln>
        </p:spPr>
      </p:pic>
      <p:pic>
        <p:nvPicPr>
          <p:cNvPr id="1480" name="Google Shape;1480;p51"/>
          <p:cNvPicPr preferRelativeResize="0"/>
          <p:nvPr/>
        </p:nvPicPr>
        <p:blipFill rotWithShape="1">
          <a:blip r:embed="rId5">
            <a:alphaModFix/>
          </a:blip>
          <a:srcRect b="0" l="22009" r="18455" t="0"/>
          <a:stretch/>
        </p:blipFill>
        <p:spPr>
          <a:xfrm rot="3321565">
            <a:off x="3796088" y="4154387"/>
            <a:ext cx="652200" cy="616227"/>
          </a:xfrm>
          <a:prstGeom prst="rect">
            <a:avLst/>
          </a:prstGeom>
          <a:noFill/>
          <a:ln>
            <a:noFill/>
          </a:ln>
        </p:spPr>
      </p:pic>
      <p:grpSp>
        <p:nvGrpSpPr>
          <p:cNvPr id="1481" name="Google Shape;1481;p51"/>
          <p:cNvGrpSpPr/>
          <p:nvPr/>
        </p:nvGrpSpPr>
        <p:grpSpPr>
          <a:xfrm>
            <a:off x="1003700" y="2099400"/>
            <a:ext cx="76825" cy="76800"/>
            <a:chOff x="3104875" y="1099400"/>
            <a:chExt cx="76825" cy="76800"/>
          </a:xfrm>
        </p:grpSpPr>
        <p:sp>
          <p:nvSpPr>
            <p:cNvPr id="1482" name="Google Shape;1482;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 name="Google Shape;1484;p51"/>
          <p:cNvGrpSpPr/>
          <p:nvPr/>
        </p:nvGrpSpPr>
        <p:grpSpPr>
          <a:xfrm>
            <a:off x="3683325" y="467600"/>
            <a:ext cx="76825" cy="76800"/>
            <a:chOff x="3104875" y="1099400"/>
            <a:chExt cx="76825" cy="76800"/>
          </a:xfrm>
        </p:grpSpPr>
        <p:sp>
          <p:nvSpPr>
            <p:cNvPr id="1485" name="Google Shape;1485;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51"/>
          <p:cNvGrpSpPr/>
          <p:nvPr/>
        </p:nvGrpSpPr>
        <p:grpSpPr>
          <a:xfrm>
            <a:off x="4870450" y="4197150"/>
            <a:ext cx="76825" cy="76800"/>
            <a:chOff x="3104875" y="1099400"/>
            <a:chExt cx="76825" cy="76800"/>
          </a:xfrm>
        </p:grpSpPr>
        <p:sp>
          <p:nvSpPr>
            <p:cNvPr id="1488" name="Google Shape;1488;p51"/>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1"/>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3" name="Shape 1493"/>
        <p:cNvGrpSpPr/>
        <p:nvPr/>
      </p:nvGrpSpPr>
      <p:grpSpPr>
        <a:xfrm>
          <a:off x="0" y="0"/>
          <a:ext cx="0" cy="0"/>
          <a:chOff x="0" y="0"/>
          <a:chExt cx="0" cy="0"/>
        </a:xfrm>
      </p:grpSpPr>
      <p:pic>
        <p:nvPicPr>
          <p:cNvPr id="1494" name="Google Shape;1494;p52"/>
          <p:cNvPicPr preferRelativeResize="0"/>
          <p:nvPr/>
        </p:nvPicPr>
        <p:blipFill rotWithShape="1">
          <a:blip r:embed="rId3">
            <a:alphaModFix/>
          </a:blip>
          <a:srcRect b="5390" l="26806" r="25401" t="7660"/>
          <a:stretch/>
        </p:blipFill>
        <p:spPr>
          <a:xfrm>
            <a:off x="-239950" y="2683400"/>
            <a:ext cx="1739952" cy="1780604"/>
          </a:xfrm>
          <a:prstGeom prst="rect">
            <a:avLst/>
          </a:prstGeom>
          <a:noFill/>
          <a:ln>
            <a:noFill/>
          </a:ln>
        </p:spPr>
      </p:pic>
      <p:sp>
        <p:nvSpPr>
          <p:cNvPr id="1495" name="Google Shape;1495;p52"/>
          <p:cNvSpPr txBox="1"/>
          <p:nvPr>
            <p:ph type="title"/>
          </p:nvPr>
        </p:nvSpPr>
        <p:spPr>
          <a:xfrm>
            <a:off x="3201677" y="468850"/>
            <a:ext cx="5050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7. Declarație Etică</a:t>
            </a:r>
            <a:endParaRPr/>
          </a:p>
        </p:txBody>
      </p:sp>
      <p:sp>
        <p:nvSpPr>
          <p:cNvPr id="1496" name="Google Shape;1496;p52"/>
          <p:cNvSpPr txBox="1"/>
          <p:nvPr>
            <p:ph idx="1" type="subTitle"/>
          </p:nvPr>
        </p:nvSpPr>
        <p:spPr>
          <a:xfrm>
            <a:off x="1619025" y="1234600"/>
            <a:ext cx="6756300" cy="13146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Analiza emoțională automată implică riscuri etice, cum ar fi interpretarea greșită a stărilor psihologice sau utilizarea abuzivă în scopuri de supraveghere ori manipulare. Pentru a reduce aceste riscuri, am folosit doar date publice și anonime, iar modelul nostru nu produce decizii automatizate fără intervenție umană.</a:t>
            </a:r>
            <a:endParaRPr/>
          </a:p>
          <a:p>
            <a:pPr indent="0" lvl="0" marL="0" rtl="0" algn="l">
              <a:lnSpc>
                <a:spcPct val="115000"/>
              </a:lnSpc>
              <a:spcBef>
                <a:spcPts val="1200"/>
              </a:spcBef>
              <a:spcAft>
                <a:spcPts val="0"/>
              </a:spcAft>
              <a:buNone/>
            </a:pPr>
            <a:r>
              <a:rPr lang="en"/>
              <a:t>Suntem conștienți de posibile dezechilibre în datele de antrenament, motiv pentru care recomandăm o utilizare responsabilă și transparentă a sistemului. Modelul trebuie considerat un instrument de sprijin, nu un substitut pentru evaluarea umană.</a:t>
            </a:r>
            <a:endParaRPr/>
          </a:p>
          <a:p>
            <a:pPr indent="0" lvl="0" marL="0" rtl="0" algn="l">
              <a:spcBef>
                <a:spcPts val="1200"/>
              </a:spcBef>
              <a:spcAft>
                <a:spcPts val="0"/>
              </a:spcAft>
              <a:buNone/>
            </a:pPr>
            <a:r>
              <a:t/>
            </a:r>
            <a:endParaRPr/>
          </a:p>
        </p:txBody>
      </p:sp>
      <p:pic>
        <p:nvPicPr>
          <p:cNvPr id="1497" name="Google Shape;1497;p52"/>
          <p:cNvPicPr preferRelativeResize="0"/>
          <p:nvPr/>
        </p:nvPicPr>
        <p:blipFill rotWithShape="1">
          <a:blip r:embed="rId4">
            <a:alphaModFix/>
          </a:blip>
          <a:srcRect b="5838" l="25537" r="23467" t="7152"/>
          <a:stretch/>
        </p:blipFill>
        <p:spPr>
          <a:xfrm>
            <a:off x="8177249" y="2967450"/>
            <a:ext cx="1920000" cy="1842726"/>
          </a:xfrm>
          <a:prstGeom prst="rect">
            <a:avLst/>
          </a:prstGeom>
          <a:noFill/>
          <a:ln>
            <a:noFill/>
          </a:ln>
        </p:spPr>
      </p:pic>
      <p:pic>
        <p:nvPicPr>
          <p:cNvPr id="1498" name="Google Shape;1498;p52"/>
          <p:cNvPicPr preferRelativeResize="0"/>
          <p:nvPr/>
        </p:nvPicPr>
        <p:blipFill rotWithShape="1">
          <a:blip r:embed="rId5">
            <a:alphaModFix/>
          </a:blip>
          <a:srcRect b="0" l="22009" r="18455" t="0"/>
          <a:stretch/>
        </p:blipFill>
        <p:spPr>
          <a:xfrm rot="-1020103">
            <a:off x="8328313" y="22114"/>
            <a:ext cx="652201" cy="616226"/>
          </a:xfrm>
          <a:prstGeom prst="rect">
            <a:avLst/>
          </a:prstGeom>
          <a:noFill/>
          <a:ln>
            <a:noFill/>
          </a:ln>
        </p:spPr>
      </p:pic>
      <p:pic>
        <p:nvPicPr>
          <p:cNvPr id="1499" name="Google Shape;1499;p52"/>
          <p:cNvPicPr preferRelativeResize="0"/>
          <p:nvPr/>
        </p:nvPicPr>
        <p:blipFill rotWithShape="1">
          <a:blip r:embed="rId6">
            <a:alphaModFix/>
          </a:blip>
          <a:srcRect b="8336" l="18647" r="8852" t="7960"/>
          <a:stretch/>
        </p:blipFill>
        <p:spPr>
          <a:xfrm rot="-1152297">
            <a:off x="22325" y="-17925"/>
            <a:ext cx="1647827" cy="1070150"/>
          </a:xfrm>
          <a:prstGeom prst="rect">
            <a:avLst/>
          </a:prstGeom>
          <a:noFill/>
          <a:ln>
            <a:noFill/>
          </a:ln>
        </p:spPr>
      </p:pic>
      <p:pic>
        <p:nvPicPr>
          <p:cNvPr id="1500" name="Google Shape;1500;p52"/>
          <p:cNvPicPr preferRelativeResize="0"/>
          <p:nvPr/>
        </p:nvPicPr>
        <p:blipFill rotWithShape="1">
          <a:blip r:embed="rId7">
            <a:alphaModFix/>
          </a:blip>
          <a:srcRect b="0" l="15236" r="10474" t="0"/>
          <a:stretch/>
        </p:blipFill>
        <p:spPr>
          <a:xfrm rot="1220421">
            <a:off x="265824" y="4357122"/>
            <a:ext cx="1552575" cy="1390851"/>
          </a:xfrm>
          <a:prstGeom prst="rect">
            <a:avLst/>
          </a:prstGeom>
          <a:noFill/>
          <a:ln>
            <a:noFill/>
          </a:ln>
        </p:spPr>
      </p:pic>
      <p:pic>
        <p:nvPicPr>
          <p:cNvPr id="1501" name="Google Shape;1501;p52"/>
          <p:cNvPicPr preferRelativeResize="0"/>
          <p:nvPr/>
        </p:nvPicPr>
        <p:blipFill rotWithShape="1">
          <a:blip r:embed="rId5">
            <a:alphaModFix/>
          </a:blip>
          <a:srcRect b="0" l="22009" r="18455" t="0"/>
          <a:stretch/>
        </p:blipFill>
        <p:spPr>
          <a:xfrm rot="3321565">
            <a:off x="3471138" y="4332462"/>
            <a:ext cx="652200" cy="616227"/>
          </a:xfrm>
          <a:prstGeom prst="rect">
            <a:avLst/>
          </a:prstGeom>
          <a:noFill/>
          <a:ln>
            <a:noFill/>
          </a:ln>
        </p:spPr>
      </p:pic>
      <p:grpSp>
        <p:nvGrpSpPr>
          <p:cNvPr id="1502" name="Google Shape;1502;p52"/>
          <p:cNvGrpSpPr/>
          <p:nvPr/>
        </p:nvGrpSpPr>
        <p:grpSpPr>
          <a:xfrm>
            <a:off x="1096550" y="2312925"/>
            <a:ext cx="76825" cy="76800"/>
            <a:chOff x="3104875" y="1099400"/>
            <a:chExt cx="76825" cy="76800"/>
          </a:xfrm>
        </p:grpSpPr>
        <p:sp>
          <p:nvSpPr>
            <p:cNvPr id="1503" name="Google Shape;1503;p5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52"/>
          <p:cNvGrpSpPr/>
          <p:nvPr/>
        </p:nvGrpSpPr>
        <p:grpSpPr>
          <a:xfrm>
            <a:off x="5196675" y="291825"/>
            <a:ext cx="76825" cy="76800"/>
            <a:chOff x="3104875" y="1099400"/>
            <a:chExt cx="76825" cy="76800"/>
          </a:xfrm>
        </p:grpSpPr>
        <p:sp>
          <p:nvSpPr>
            <p:cNvPr id="1506" name="Google Shape;1506;p5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52"/>
          <p:cNvGrpSpPr/>
          <p:nvPr/>
        </p:nvGrpSpPr>
        <p:grpSpPr>
          <a:xfrm>
            <a:off x="4870450" y="4197150"/>
            <a:ext cx="76825" cy="76800"/>
            <a:chOff x="3104875" y="1099400"/>
            <a:chExt cx="76825" cy="76800"/>
          </a:xfrm>
        </p:grpSpPr>
        <p:sp>
          <p:nvSpPr>
            <p:cNvPr id="1509" name="Google Shape;1509;p52"/>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2"/>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4" name="Shape 1514"/>
        <p:cNvGrpSpPr/>
        <p:nvPr/>
      </p:nvGrpSpPr>
      <p:grpSpPr>
        <a:xfrm>
          <a:off x="0" y="0"/>
          <a:ext cx="0" cy="0"/>
          <a:chOff x="0" y="0"/>
          <a:chExt cx="0" cy="0"/>
        </a:xfrm>
      </p:grpSpPr>
      <p:sp>
        <p:nvSpPr>
          <p:cNvPr id="1515" name="Google Shape;1515;p53"/>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8. Conclcuzie</a:t>
            </a:r>
            <a:endParaRPr/>
          </a:p>
        </p:txBody>
      </p:sp>
      <p:sp>
        <p:nvSpPr>
          <p:cNvPr id="1516" name="Google Shape;1516;p53"/>
          <p:cNvSpPr txBox="1"/>
          <p:nvPr>
            <p:ph idx="1" type="subTitle"/>
          </p:nvPr>
        </p:nvSpPr>
        <p:spPr>
          <a:xfrm>
            <a:off x="474575" y="1541300"/>
            <a:ext cx="6777600" cy="300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Proiectul a demonstrat că este posibilă analiza emoțiilor în limba română la un nivel performant, folosind o combinație de modele clasice și moderne. Modelul Nicupiticu, antrenat local, a confirmat valoarea adaptării la specificul lingvistic.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Platforma oferă nu doar acuratețe, ci și interpretabilitate prin vizualizări intuitive. Această soluție poate fi extinsă cu ușurință în domenii precum sănătatea mintală, educația digitală sau analiza opiniei publice.</a:t>
            </a:r>
            <a:endParaRPr/>
          </a:p>
        </p:txBody>
      </p:sp>
      <p:grpSp>
        <p:nvGrpSpPr>
          <p:cNvPr id="1517" name="Google Shape;1517;p53"/>
          <p:cNvGrpSpPr/>
          <p:nvPr/>
        </p:nvGrpSpPr>
        <p:grpSpPr>
          <a:xfrm>
            <a:off x="1355775" y="4685400"/>
            <a:ext cx="76825" cy="76800"/>
            <a:chOff x="3104875" y="1099400"/>
            <a:chExt cx="76825" cy="76800"/>
          </a:xfrm>
        </p:grpSpPr>
        <p:sp>
          <p:nvSpPr>
            <p:cNvPr id="1518" name="Google Shape;1518;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 name="Google Shape;1520;p53"/>
          <p:cNvGrpSpPr/>
          <p:nvPr/>
        </p:nvGrpSpPr>
        <p:grpSpPr>
          <a:xfrm>
            <a:off x="1714950" y="845800"/>
            <a:ext cx="76825" cy="76800"/>
            <a:chOff x="3104875" y="1099400"/>
            <a:chExt cx="76825" cy="76800"/>
          </a:xfrm>
        </p:grpSpPr>
        <p:sp>
          <p:nvSpPr>
            <p:cNvPr id="1521" name="Google Shape;1521;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53"/>
          <p:cNvGrpSpPr/>
          <p:nvPr/>
        </p:nvGrpSpPr>
        <p:grpSpPr>
          <a:xfrm>
            <a:off x="5689500" y="3688175"/>
            <a:ext cx="76825" cy="76800"/>
            <a:chOff x="3104875" y="1099400"/>
            <a:chExt cx="76825" cy="76800"/>
          </a:xfrm>
        </p:grpSpPr>
        <p:sp>
          <p:nvSpPr>
            <p:cNvPr id="1524" name="Google Shape;1524;p53"/>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3"/>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26" name="Google Shape;1526;p53"/>
          <p:cNvPicPr preferRelativeResize="0"/>
          <p:nvPr/>
        </p:nvPicPr>
        <p:blipFill rotWithShape="1">
          <a:blip r:embed="rId3">
            <a:alphaModFix/>
          </a:blip>
          <a:srcRect b="4591" l="24331" r="23342" t="5721"/>
          <a:stretch/>
        </p:blipFill>
        <p:spPr>
          <a:xfrm rot="2268302">
            <a:off x="7709212" y="1428899"/>
            <a:ext cx="1857374" cy="1790699"/>
          </a:xfrm>
          <a:prstGeom prst="rect">
            <a:avLst/>
          </a:prstGeom>
          <a:noFill/>
          <a:ln>
            <a:noFill/>
          </a:ln>
        </p:spPr>
      </p:pic>
      <p:pic>
        <p:nvPicPr>
          <p:cNvPr id="1527" name="Google Shape;1527;p53"/>
          <p:cNvPicPr preferRelativeResize="0"/>
          <p:nvPr/>
        </p:nvPicPr>
        <p:blipFill rotWithShape="1">
          <a:blip r:embed="rId4">
            <a:alphaModFix/>
          </a:blip>
          <a:srcRect b="0" l="22009" r="18455" t="0"/>
          <a:stretch/>
        </p:blipFill>
        <p:spPr>
          <a:xfrm rot="1203246">
            <a:off x="7881681" y="357246"/>
            <a:ext cx="1115441" cy="1053905"/>
          </a:xfrm>
          <a:prstGeom prst="rect">
            <a:avLst/>
          </a:prstGeom>
          <a:noFill/>
          <a:ln>
            <a:noFill/>
          </a:ln>
        </p:spPr>
      </p:pic>
      <p:pic>
        <p:nvPicPr>
          <p:cNvPr id="1528" name="Google Shape;1528;p53"/>
          <p:cNvPicPr preferRelativeResize="0"/>
          <p:nvPr/>
        </p:nvPicPr>
        <p:blipFill rotWithShape="1">
          <a:blip r:embed="rId5">
            <a:alphaModFix/>
          </a:blip>
          <a:srcRect b="8336" l="18647" r="8852" t="7960"/>
          <a:stretch/>
        </p:blipFill>
        <p:spPr>
          <a:xfrm rot="-1406513">
            <a:off x="6850960" y="3719912"/>
            <a:ext cx="1175233" cy="763227"/>
          </a:xfrm>
          <a:prstGeom prst="rect">
            <a:avLst/>
          </a:prstGeom>
          <a:noFill/>
          <a:ln>
            <a:noFill/>
          </a:ln>
        </p:spPr>
      </p:pic>
      <p:pic>
        <p:nvPicPr>
          <p:cNvPr id="1529" name="Google Shape;1529;p53"/>
          <p:cNvPicPr preferRelativeResize="0"/>
          <p:nvPr/>
        </p:nvPicPr>
        <p:blipFill rotWithShape="1">
          <a:blip r:embed="rId6">
            <a:alphaModFix/>
          </a:blip>
          <a:srcRect b="5838" l="25537" r="23467" t="7152"/>
          <a:stretch/>
        </p:blipFill>
        <p:spPr>
          <a:xfrm>
            <a:off x="-59249" y="-205700"/>
            <a:ext cx="1671077" cy="1603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3" name="Shape 1533"/>
        <p:cNvGrpSpPr/>
        <p:nvPr/>
      </p:nvGrpSpPr>
      <p:grpSpPr>
        <a:xfrm>
          <a:off x="0" y="0"/>
          <a:ext cx="0" cy="0"/>
          <a:chOff x="0" y="0"/>
          <a:chExt cx="0" cy="0"/>
        </a:xfrm>
      </p:grpSpPr>
      <p:pic>
        <p:nvPicPr>
          <p:cNvPr id="1534" name="Google Shape;1534;p54"/>
          <p:cNvPicPr preferRelativeResize="0"/>
          <p:nvPr/>
        </p:nvPicPr>
        <p:blipFill rotWithShape="1">
          <a:blip r:embed="rId3">
            <a:alphaModFix/>
          </a:blip>
          <a:srcRect b="5838" l="25537" r="23467" t="7152"/>
          <a:stretch/>
        </p:blipFill>
        <p:spPr>
          <a:xfrm>
            <a:off x="6062299" y="-536413"/>
            <a:ext cx="1920000" cy="1842726"/>
          </a:xfrm>
          <a:prstGeom prst="rect">
            <a:avLst/>
          </a:prstGeom>
          <a:noFill/>
          <a:ln>
            <a:noFill/>
          </a:ln>
        </p:spPr>
      </p:pic>
      <p:pic>
        <p:nvPicPr>
          <p:cNvPr id="1535" name="Google Shape;1535;p54"/>
          <p:cNvPicPr preferRelativeResize="0"/>
          <p:nvPr/>
        </p:nvPicPr>
        <p:blipFill rotWithShape="1">
          <a:blip r:embed="rId4">
            <a:alphaModFix/>
          </a:blip>
          <a:srcRect b="0" l="22009" r="18455" t="0"/>
          <a:stretch/>
        </p:blipFill>
        <p:spPr>
          <a:xfrm rot="-1020085">
            <a:off x="7029503" y="3396240"/>
            <a:ext cx="1187445" cy="1121928"/>
          </a:xfrm>
          <a:prstGeom prst="rect">
            <a:avLst/>
          </a:prstGeom>
          <a:noFill/>
          <a:ln>
            <a:noFill/>
          </a:ln>
        </p:spPr>
      </p:pic>
      <p:grpSp>
        <p:nvGrpSpPr>
          <p:cNvPr id="1536" name="Google Shape;1536;p54"/>
          <p:cNvGrpSpPr/>
          <p:nvPr/>
        </p:nvGrpSpPr>
        <p:grpSpPr>
          <a:xfrm>
            <a:off x="7905475" y="1913575"/>
            <a:ext cx="76825" cy="76800"/>
            <a:chOff x="3104875" y="1099400"/>
            <a:chExt cx="76825" cy="76800"/>
          </a:xfrm>
        </p:grpSpPr>
        <p:sp>
          <p:nvSpPr>
            <p:cNvPr id="1537" name="Google Shape;1537;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 name="Google Shape;1539;p54"/>
          <p:cNvGrpSpPr/>
          <p:nvPr/>
        </p:nvGrpSpPr>
        <p:grpSpPr>
          <a:xfrm>
            <a:off x="4400275" y="699350"/>
            <a:ext cx="76825" cy="76800"/>
            <a:chOff x="3104875" y="1099400"/>
            <a:chExt cx="76825" cy="76800"/>
          </a:xfrm>
        </p:grpSpPr>
        <p:sp>
          <p:nvSpPr>
            <p:cNvPr id="1540" name="Google Shape;1540;p5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542" name="Google Shape;1542;p54"/>
          <p:cNvPicPr preferRelativeResize="0"/>
          <p:nvPr/>
        </p:nvPicPr>
        <p:blipFill rotWithShape="1">
          <a:blip r:embed="rId5">
            <a:alphaModFix/>
          </a:blip>
          <a:srcRect b="8336" l="18647" r="8852" t="7960"/>
          <a:stretch/>
        </p:blipFill>
        <p:spPr>
          <a:xfrm rot="-1152297">
            <a:off x="7589050" y="202675"/>
            <a:ext cx="1647827" cy="1070150"/>
          </a:xfrm>
          <a:prstGeom prst="rect">
            <a:avLst/>
          </a:prstGeom>
          <a:noFill/>
          <a:ln>
            <a:noFill/>
          </a:ln>
        </p:spPr>
      </p:pic>
      <p:sp>
        <p:nvSpPr>
          <p:cNvPr id="1543" name="Google Shape;1543;p54"/>
          <p:cNvSpPr txBox="1"/>
          <p:nvPr>
            <p:ph type="ctrTitle"/>
          </p:nvPr>
        </p:nvSpPr>
        <p:spPr>
          <a:xfrm>
            <a:off x="1725113" y="855475"/>
            <a:ext cx="7641900" cy="2193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2800">
              <a:latin typeface="Montserrat"/>
              <a:ea typeface="Montserrat"/>
              <a:cs typeface="Montserrat"/>
              <a:sym typeface="Montserrat"/>
            </a:endParaRPr>
          </a:p>
          <a:p>
            <a:pPr indent="0" lvl="0" marL="0" rtl="0" algn="l">
              <a:spcBef>
                <a:spcPts val="0"/>
              </a:spcBef>
              <a:spcAft>
                <a:spcPts val="0"/>
              </a:spcAft>
              <a:buNone/>
            </a:pPr>
            <a:r>
              <a:rPr lang="en" sz="7000"/>
              <a:t>Mulțumim!</a:t>
            </a:r>
            <a:endParaRPr sz="4600">
              <a:latin typeface="Montserrat"/>
              <a:ea typeface="Montserrat"/>
              <a:cs typeface="Montserrat"/>
              <a:sym typeface="Montserrat"/>
            </a:endParaRPr>
          </a:p>
        </p:txBody>
      </p:sp>
      <p:sp>
        <p:nvSpPr>
          <p:cNvPr id="1544" name="Google Shape;1544;p54"/>
          <p:cNvSpPr txBox="1"/>
          <p:nvPr>
            <p:ph idx="1" type="subTitle"/>
          </p:nvPr>
        </p:nvSpPr>
        <p:spPr>
          <a:xfrm>
            <a:off x="462550" y="3521113"/>
            <a:ext cx="4528800" cy="365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Caramalîu Nicoleta</a:t>
            </a:r>
            <a:endParaRPr/>
          </a:p>
          <a:p>
            <a:pPr indent="-317500" lvl="0" marL="457200" rtl="0" algn="l">
              <a:spcBef>
                <a:spcPts val="0"/>
              </a:spcBef>
              <a:spcAft>
                <a:spcPts val="0"/>
              </a:spcAft>
              <a:buSzPts val="1400"/>
              <a:buChar char="●"/>
            </a:pPr>
            <a:r>
              <a:rPr lang="en"/>
              <a:t>Măcelaru Octavian-Andrei</a:t>
            </a:r>
            <a:endParaRPr/>
          </a:p>
          <a:p>
            <a:pPr indent="-317500" lvl="0" marL="457200" rtl="0" algn="l">
              <a:spcBef>
                <a:spcPts val="0"/>
              </a:spcBef>
              <a:spcAft>
                <a:spcPts val="0"/>
              </a:spcAft>
              <a:buSzPts val="1400"/>
              <a:buChar char="●"/>
            </a:pPr>
            <a:r>
              <a:rPr lang="en"/>
              <a:t>Vătău Lorena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sp>
        <p:nvSpPr>
          <p:cNvPr id="1269" name="Google Shape;1269;p34"/>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 </a:t>
            </a:r>
            <a:r>
              <a:rPr lang="en"/>
              <a:t>Lucrări asemănătoare</a:t>
            </a:r>
            <a:endParaRPr/>
          </a:p>
        </p:txBody>
      </p:sp>
      <p:sp>
        <p:nvSpPr>
          <p:cNvPr id="1270" name="Google Shape;1270;p34"/>
          <p:cNvSpPr txBox="1"/>
          <p:nvPr>
            <p:ph idx="1" type="subTitle"/>
          </p:nvPr>
        </p:nvSpPr>
        <p:spPr>
          <a:xfrm>
            <a:off x="270275" y="1448250"/>
            <a:ext cx="5431200" cy="30009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În literatura de specialitate, majoritatea cercetărilor în analiza emoțiilor se concentrează pe limba engleză, folosind modele precum VADER, BERT sau DistilRoBERTa.</a:t>
            </a:r>
            <a:br>
              <a:rPr lang="en"/>
            </a:br>
            <a:r>
              <a:rPr lang="en"/>
              <a:t>Proiecte precum GoEmotions au definit seturi de date extinse pentru clasificarea a peste 25 de emoții în texte.</a:t>
            </a:r>
            <a:br>
              <a:rPr lang="en"/>
            </a:br>
            <a:r>
              <a:rPr lang="en"/>
              <a:t>Pentru limba română, însă, resursele sunt limitate, iar modelele existente nu sunt optimizate pentru detecția emoțiilor.</a:t>
            </a:r>
            <a:br>
              <a:rPr lang="en"/>
            </a:br>
            <a:r>
              <a:rPr lang="en"/>
              <a:t>Lucrarea de față vine să completeze acest gol, propunând un model LSTM personalizat antrenat special pentru limba română – Nicupiticu.</a:t>
            </a:r>
            <a:endParaRPr/>
          </a:p>
          <a:p>
            <a:pPr indent="0" lvl="0" marL="0" rtl="0" algn="l">
              <a:spcBef>
                <a:spcPts val="1200"/>
              </a:spcBef>
              <a:spcAft>
                <a:spcPts val="0"/>
              </a:spcAft>
              <a:buNone/>
            </a:pPr>
            <a:r>
              <a:t/>
            </a:r>
            <a:endParaRPr/>
          </a:p>
        </p:txBody>
      </p:sp>
      <p:grpSp>
        <p:nvGrpSpPr>
          <p:cNvPr id="1271" name="Google Shape;1271;p34"/>
          <p:cNvGrpSpPr/>
          <p:nvPr/>
        </p:nvGrpSpPr>
        <p:grpSpPr>
          <a:xfrm>
            <a:off x="1355775" y="4685400"/>
            <a:ext cx="76825" cy="76800"/>
            <a:chOff x="3104875" y="1099400"/>
            <a:chExt cx="76825" cy="76800"/>
          </a:xfrm>
        </p:grpSpPr>
        <p:sp>
          <p:nvSpPr>
            <p:cNvPr id="1272" name="Google Shape;1272;p3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34"/>
          <p:cNvGrpSpPr/>
          <p:nvPr/>
        </p:nvGrpSpPr>
        <p:grpSpPr>
          <a:xfrm>
            <a:off x="1714950" y="845800"/>
            <a:ext cx="76825" cy="76800"/>
            <a:chOff x="3104875" y="1099400"/>
            <a:chExt cx="76825" cy="76800"/>
          </a:xfrm>
        </p:grpSpPr>
        <p:sp>
          <p:nvSpPr>
            <p:cNvPr id="1275" name="Google Shape;1275;p3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3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 name="Google Shape;1277;p34"/>
          <p:cNvGrpSpPr/>
          <p:nvPr/>
        </p:nvGrpSpPr>
        <p:grpSpPr>
          <a:xfrm>
            <a:off x="5376475" y="3066125"/>
            <a:ext cx="76825" cy="76800"/>
            <a:chOff x="3104875" y="1099400"/>
            <a:chExt cx="76825" cy="76800"/>
          </a:xfrm>
        </p:grpSpPr>
        <p:sp>
          <p:nvSpPr>
            <p:cNvPr id="1278" name="Google Shape;1278;p34"/>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4"/>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80" name="Google Shape;1280;p34"/>
          <p:cNvPicPr preferRelativeResize="0"/>
          <p:nvPr/>
        </p:nvPicPr>
        <p:blipFill rotWithShape="1">
          <a:blip r:embed="rId3">
            <a:alphaModFix/>
          </a:blip>
          <a:srcRect b="4591" l="24331" r="23342" t="5721"/>
          <a:stretch/>
        </p:blipFill>
        <p:spPr>
          <a:xfrm rot="2268302">
            <a:off x="6219637" y="2590174"/>
            <a:ext cx="1857374" cy="1790699"/>
          </a:xfrm>
          <a:prstGeom prst="rect">
            <a:avLst/>
          </a:prstGeom>
          <a:noFill/>
          <a:ln>
            <a:noFill/>
          </a:ln>
        </p:spPr>
      </p:pic>
      <p:pic>
        <p:nvPicPr>
          <p:cNvPr id="1281" name="Google Shape;1281;p34"/>
          <p:cNvPicPr preferRelativeResize="0"/>
          <p:nvPr/>
        </p:nvPicPr>
        <p:blipFill rotWithShape="1">
          <a:blip r:embed="rId4">
            <a:alphaModFix/>
          </a:blip>
          <a:srcRect b="0" l="15236" r="10474" t="0"/>
          <a:stretch/>
        </p:blipFill>
        <p:spPr>
          <a:xfrm rot="-8866461">
            <a:off x="7184037" y="1883943"/>
            <a:ext cx="1535572" cy="1375613"/>
          </a:xfrm>
          <a:prstGeom prst="rect">
            <a:avLst/>
          </a:prstGeom>
          <a:noFill/>
          <a:ln>
            <a:noFill/>
          </a:ln>
        </p:spPr>
      </p:pic>
      <p:pic>
        <p:nvPicPr>
          <p:cNvPr id="1282" name="Google Shape;1282;p34"/>
          <p:cNvPicPr preferRelativeResize="0"/>
          <p:nvPr/>
        </p:nvPicPr>
        <p:blipFill rotWithShape="1">
          <a:blip r:embed="rId5">
            <a:alphaModFix/>
          </a:blip>
          <a:srcRect b="0" l="22009" r="18455" t="0"/>
          <a:stretch/>
        </p:blipFill>
        <p:spPr>
          <a:xfrm rot="1203246">
            <a:off x="5673206" y="1367046"/>
            <a:ext cx="1115441" cy="1053905"/>
          </a:xfrm>
          <a:prstGeom prst="rect">
            <a:avLst/>
          </a:prstGeom>
          <a:noFill/>
          <a:ln>
            <a:noFill/>
          </a:ln>
        </p:spPr>
      </p:pic>
      <p:pic>
        <p:nvPicPr>
          <p:cNvPr id="1283" name="Google Shape;1283;p34"/>
          <p:cNvPicPr preferRelativeResize="0"/>
          <p:nvPr/>
        </p:nvPicPr>
        <p:blipFill rotWithShape="1">
          <a:blip r:embed="rId6">
            <a:alphaModFix/>
          </a:blip>
          <a:srcRect b="8336" l="18647" r="8852" t="7960"/>
          <a:stretch/>
        </p:blipFill>
        <p:spPr>
          <a:xfrm rot="-1406513">
            <a:off x="5077660" y="4178012"/>
            <a:ext cx="1175233" cy="763227"/>
          </a:xfrm>
          <a:prstGeom prst="rect">
            <a:avLst/>
          </a:prstGeom>
          <a:noFill/>
          <a:ln>
            <a:noFill/>
          </a:ln>
        </p:spPr>
      </p:pic>
      <p:pic>
        <p:nvPicPr>
          <p:cNvPr id="1284" name="Google Shape;1284;p34"/>
          <p:cNvPicPr preferRelativeResize="0"/>
          <p:nvPr/>
        </p:nvPicPr>
        <p:blipFill rotWithShape="1">
          <a:blip r:embed="rId7">
            <a:alphaModFix/>
          </a:blip>
          <a:srcRect b="5838" l="25537" r="23467" t="7152"/>
          <a:stretch/>
        </p:blipFill>
        <p:spPr>
          <a:xfrm>
            <a:off x="6634726" y="778425"/>
            <a:ext cx="1671077" cy="16038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8" name="Shape 1288"/>
        <p:cNvGrpSpPr/>
        <p:nvPr/>
      </p:nvGrpSpPr>
      <p:grpSpPr>
        <a:xfrm>
          <a:off x="0" y="0"/>
          <a:ext cx="0" cy="0"/>
          <a:chOff x="0" y="0"/>
          <a:chExt cx="0" cy="0"/>
        </a:xfrm>
      </p:grpSpPr>
      <p:pic>
        <p:nvPicPr>
          <p:cNvPr id="1289" name="Google Shape;1289;p35"/>
          <p:cNvPicPr preferRelativeResize="0"/>
          <p:nvPr/>
        </p:nvPicPr>
        <p:blipFill rotWithShape="1">
          <a:blip r:embed="rId3">
            <a:alphaModFix/>
          </a:blip>
          <a:srcRect b="5838" l="25537" r="23467" t="7152"/>
          <a:stretch/>
        </p:blipFill>
        <p:spPr>
          <a:xfrm>
            <a:off x="5865751" y="384075"/>
            <a:ext cx="1671077" cy="1603800"/>
          </a:xfrm>
          <a:prstGeom prst="rect">
            <a:avLst/>
          </a:prstGeom>
          <a:noFill/>
          <a:ln>
            <a:noFill/>
          </a:ln>
        </p:spPr>
      </p:pic>
      <p:sp>
        <p:nvSpPr>
          <p:cNvPr id="1290" name="Google Shape;1290;p35"/>
          <p:cNvSpPr txBox="1"/>
          <p:nvPr>
            <p:ph type="title"/>
          </p:nvPr>
        </p:nvSpPr>
        <p:spPr>
          <a:xfrm>
            <a:off x="645725" y="1218575"/>
            <a:ext cx="4466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 </a:t>
            </a:r>
            <a:r>
              <a:rPr lang="en"/>
              <a:t>Metodologie</a:t>
            </a:r>
            <a:endParaRPr/>
          </a:p>
        </p:txBody>
      </p:sp>
      <p:sp>
        <p:nvSpPr>
          <p:cNvPr id="1291" name="Google Shape;1291;p35"/>
          <p:cNvSpPr txBox="1"/>
          <p:nvPr>
            <p:ph idx="1" type="subTitle"/>
          </p:nvPr>
        </p:nvSpPr>
        <p:spPr>
          <a:xfrm>
            <a:off x="238200" y="1987875"/>
            <a:ext cx="4948200" cy="204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Această secțiune descrie arhitecturile utilizate, strategiile de preprocesare și modul în care au fost integrate diferitele modele pentru analiza emoțiilor. Ne-am concentrat pe comparabilitatea rezultatelor și pe evaluarea complementară a abordărilor statistice, neuronale și bazate pe transformers, în contextul unui set de date adaptat limbii române.</a:t>
            </a:r>
            <a:endParaRPr/>
          </a:p>
        </p:txBody>
      </p:sp>
      <p:grpSp>
        <p:nvGrpSpPr>
          <p:cNvPr id="1292" name="Google Shape;1292;p35"/>
          <p:cNvGrpSpPr/>
          <p:nvPr/>
        </p:nvGrpSpPr>
        <p:grpSpPr>
          <a:xfrm>
            <a:off x="2517725" y="4473650"/>
            <a:ext cx="76825" cy="76800"/>
            <a:chOff x="3104875" y="1099400"/>
            <a:chExt cx="76825" cy="76800"/>
          </a:xfrm>
        </p:grpSpPr>
        <p:sp>
          <p:nvSpPr>
            <p:cNvPr id="1293" name="Google Shape;1293;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 name="Google Shape;1295;p35"/>
          <p:cNvGrpSpPr/>
          <p:nvPr/>
        </p:nvGrpSpPr>
        <p:grpSpPr>
          <a:xfrm>
            <a:off x="3880625" y="914550"/>
            <a:ext cx="76825" cy="76800"/>
            <a:chOff x="3104875" y="1099400"/>
            <a:chExt cx="76825" cy="76800"/>
          </a:xfrm>
        </p:grpSpPr>
        <p:sp>
          <p:nvSpPr>
            <p:cNvPr id="1296" name="Google Shape;1296;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35"/>
          <p:cNvGrpSpPr/>
          <p:nvPr/>
        </p:nvGrpSpPr>
        <p:grpSpPr>
          <a:xfrm>
            <a:off x="5496800" y="2992425"/>
            <a:ext cx="76825" cy="76800"/>
            <a:chOff x="3104875" y="1099400"/>
            <a:chExt cx="76825" cy="76800"/>
          </a:xfrm>
        </p:grpSpPr>
        <p:sp>
          <p:nvSpPr>
            <p:cNvPr id="1299" name="Google Shape;1299;p35"/>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5"/>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01" name="Google Shape;1301;p35"/>
          <p:cNvPicPr preferRelativeResize="0"/>
          <p:nvPr/>
        </p:nvPicPr>
        <p:blipFill rotWithShape="1">
          <a:blip r:embed="rId4">
            <a:alphaModFix/>
          </a:blip>
          <a:srcRect b="4591" l="24331" r="23342" t="5721"/>
          <a:stretch/>
        </p:blipFill>
        <p:spPr>
          <a:xfrm rot="3189503">
            <a:off x="6334036" y="2295000"/>
            <a:ext cx="1857375" cy="1790699"/>
          </a:xfrm>
          <a:prstGeom prst="rect">
            <a:avLst/>
          </a:prstGeom>
          <a:noFill/>
          <a:ln>
            <a:noFill/>
          </a:ln>
        </p:spPr>
      </p:pic>
      <p:pic>
        <p:nvPicPr>
          <p:cNvPr id="1302" name="Google Shape;1302;p35"/>
          <p:cNvPicPr preferRelativeResize="0"/>
          <p:nvPr/>
        </p:nvPicPr>
        <p:blipFill rotWithShape="1">
          <a:blip r:embed="rId5">
            <a:alphaModFix/>
          </a:blip>
          <a:srcRect b="0" l="15236" r="10474" t="0"/>
          <a:stretch/>
        </p:blipFill>
        <p:spPr>
          <a:xfrm rot="-8866461">
            <a:off x="5681762" y="2864743"/>
            <a:ext cx="1535572" cy="1375613"/>
          </a:xfrm>
          <a:prstGeom prst="rect">
            <a:avLst/>
          </a:prstGeom>
          <a:noFill/>
          <a:ln>
            <a:noFill/>
          </a:ln>
        </p:spPr>
      </p:pic>
      <p:pic>
        <p:nvPicPr>
          <p:cNvPr id="1303" name="Google Shape;1303;p35"/>
          <p:cNvPicPr preferRelativeResize="0"/>
          <p:nvPr/>
        </p:nvPicPr>
        <p:blipFill rotWithShape="1">
          <a:blip r:embed="rId6">
            <a:alphaModFix/>
          </a:blip>
          <a:srcRect b="0" l="22009" r="18455" t="0"/>
          <a:stretch/>
        </p:blipFill>
        <p:spPr>
          <a:xfrm rot="1203246">
            <a:off x="7347606" y="1729371"/>
            <a:ext cx="1115441" cy="1053905"/>
          </a:xfrm>
          <a:prstGeom prst="rect">
            <a:avLst/>
          </a:prstGeom>
          <a:noFill/>
          <a:ln>
            <a:noFill/>
          </a:ln>
        </p:spPr>
      </p:pic>
      <p:pic>
        <p:nvPicPr>
          <p:cNvPr id="1304" name="Google Shape;1304;p35"/>
          <p:cNvPicPr preferRelativeResize="0"/>
          <p:nvPr/>
        </p:nvPicPr>
        <p:blipFill rotWithShape="1">
          <a:blip r:embed="rId7">
            <a:alphaModFix/>
          </a:blip>
          <a:srcRect b="8336" l="18647" r="8852" t="7960"/>
          <a:stretch/>
        </p:blipFill>
        <p:spPr>
          <a:xfrm rot="-1406505">
            <a:off x="5352664" y="1240081"/>
            <a:ext cx="1891408" cy="122832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8" name="Shape 1308"/>
        <p:cNvGrpSpPr/>
        <p:nvPr/>
      </p:nvGrpSpPr>
      <p:grpSpPr>
        <a:xfrm>
          <a:off x="0" y="0"/>
          <a:ext cx="0" cy="0"/>
          <a:chOff x="0" y="0"/>
          <a:chExt cx="0" cy="0"/>
        </a:xfrm>
      </p:grpSpPr>
      <p:pic>
        <p:nvPicPr>
          <p:cNvPr id="1309" name="Google Shape;1309;p36"/>
          <p:cNvPicPr preferRelativeResize="0"/>
          <p:nvPr/>
        </p:nvPicPr>
        <p:blipFill rotWithShape="1">
          <a:blip r:embed="rId3">
            <a:alphaModFix/>
          </a:blip>
          <a:srcRect b="5390" l="26806" r="25401" t="7660"/>
          <a:stretch/>
        </p:blipFill>
        <p:spPr>
          <a:xfrm>
            <a:off x="0" y="2692675"/>
            <a:ext cx="1739952" cy="1780604"/>
          </a:xfrm>
          <a:prstGeom prst="rect">
            <a:avLst/>
          </a:prstGeom>
          <a:noFill/>
          <a:ln>
            <a:noFill/>
          </a:ln>
        </p:spPr>
      </p:pic>
      <p:sp>
        <p:nvSpPr>
          <p:cNvPr id="1310" name="Google Shape;1310;p36"/>
          <p:cNvSpPr txBox="1"/>
          <p:nvPr>
            <p:ph type="title"/>
          </p:nvPr>
        </p:nvSpPr>
        <p:spPr>
          <a:xfrm>
            <a:off x="3201813" y="878600"/>
            <a:ext cx="42948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3.1 Setul de date</a:t>
            </a:r>
            <a:endParaRPr/>
          </a:p>
        </p:txBody>
      </p:sp>
      <p:sp>
        <p:nvSpPr>
          <p:cNvPr id="1311" name="Google Shape;1311;p36"/>
          <p:cNvSpPr txBox="1"/>
          <p:nvPr>
            <p:ph idx="1" type="subTitle"/>
          </p:nvPr>
        </p:nvSpPr>
        <p:spPr>
          <a:xfrm>
            <a:off x="2073775" y="1624438"/>
            <a:ext cx="6396900" cy="13146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Setul de date folosit pentru Nicupiticu conține propoziții în limba română, etichetate manual cu 12 emoții bazate pe roata emoțiilor a lui Plutchik.</a:t>
            </a:r>
            <a:br>
              <a:rPr lang="en"/>
            </a:br>
            <a:r>
              <a:rPr lang="en"/>
              <a:t> Distribuția etichetelor este echilibrată, deși unele emoții precum „anticipare” sau „dezgust” apar mai rar.</a:t>
            </a:r>
            <a:br>
              <a:rPr lang="en"/>
            </a:br>
            <a:r>
              <a:rPr lang="en"/>
              <a:t> Pentru testare, au fost incluse și texte din surse externe, pentru a evalua generalizarea modelelor pe exemple realiste și variate.</a:t>
            </a:r>
            <a:endParaRPr/>
          </a:p>
          <a:p>
            <a:pPr indent="0" lvl="0" marL="0" rtl="0" algn="l">
              <a:spcBef>
                <a:spcPts val="1200"/>
              </a:spcBef>
              <a:spcAft>
                <a:spcPts val="0"/>
              </a:spcAft>
              <a:buNone/>
            </a:pPr>
            <a:r>
              <a:t/>
            </a:r>
            <a:endParaRPr/>
          </a:p>
        </p:txBody>
      </p:sp>
      <p:pic>
        <p:nvPicPr>
          <p:cNvPr id="1312" name="Google Shape;1312;p36"/>
          <p:cNvPicPr preferRelativeResize="0"/>
          <p:nvPr/>
        </p:nvPicPr>
        <p:blipFill rotWithShape="1">
          <a:blip r:embed="rId4">
            <a:alphaModFix/>
          </a:blip>
          <a:srcRect b="5838" l="25537" r="23467" t="7152"/>
          <a:stretch/>
        </p:blipFill>
        <p:spPr>
          <a:xfrm>
            <a:off x="394049" y="98600"/>
            <a:ext cx="1920000" cy="1842726"/>
          </a:xfrm>
          <a:prstGeom prst="rect">
            <a:avLst/>
          </a:prstGeom>
          <a:noFill/>
          <a:ln>
            <a:noFill/>
          </a:ln>
        </p:spPr>
      </p:pic>
      <p:pic>
        <p:nvPicPr>
          <p:cNvPr id="1313" name="Google Shape;1313;p36"/>
          <p:cNvPicPr preferRelativeResize="0"/>
          <p:nvPr/>
        </p:nvPicPr>
        <p:blipFill rotWithShape="1">
          <a:blip r:embed="rId5">
            <a:alphaModFix/>
          </a:blip>
          <a:srcRect b="0" l="22009" r="18455" t="0"/>
          <a:stretch/>
        </p:blipFill>
        <p:spPr>
          <a:xfrm rot="-1020103">
            <a:off x="5023113" y="133514"/>
            <a:ext cx="652201" cy="616226"/>
          </a:xfrm>
          <a:prstGeom prst="rect">
            <a:avLst/>
          </a:prstGeom>
          <a:noFill/>
          <a:ln>
            <a:noFill/>
          </a:ln>
        </p:spPr>
      </p:pic>
      <p:pic>
        <p:nvPicPr>
          <p:cNvPr id="1314" name="Google Shape;1314;p36"/>
          <p:cNvPicPr preferRelativeResize="0"/>
          <p:nvPr/>
        </p:nvPicPr>
        <p:blipFill rotWithShape="1">
          <a:blip r:embed="rId6">
            <a:alphaModFix/>
          </a:blip>
          <a:srcRect b="8336" l="18647" r="8852" t="7960"/>
          <a:stretch/>
        </p:blipFill>
        <p:spPr>
          <a:xfrm rot="-1152297">
            <a:off x="1210675" y="339837"/>
            <a:ext cx="1647827" cy="1070150"/>
          </a:xfrm>
          <a:prstGeom prst="rect">
            <a:avLst/>
          </a:prstGeom>
          <a:noFill/>
          <a:ln>
            <a:noFill/>
          </a:ln>
        </p:spPr>
      </p:pic>
      <p:pic>
        <p:nvPicPr>
          <p:cNvPr id="1315" name="Google Shape;1315;p36"/>
          <p:cNvPicPr preferRelativeResize="0"/>
          <p:nvPr/>
        </p:nvPicPr>
        <p:blipFill rotWithShape="1">
          <a:blip r:embed="rId7">
            <a:alphaModFix/>
          </a:blip>
          <a:srcRect b="0" l="15236" r="10474" t="0"/>
          <a:stretch/>
        </p:blipFill>
        <p:spPr>
          <a:xfrm rot="1220421">
            <a:off x="704974" y="3540122"/>
            <a:ext cx="1552575" cy="1390851"/>
          </a:xfrm>
          <a:prstGeom prst="rect">
            <a:avLst/>
          </a:prstGeom>
          <a:noFill/>
          <a:ln>
            <a:noFill/>
          </a:ln>
        </p:spPr>
      </p:pic>
      <p:pic>
        <p:nvPicPr>
          <p:cNvPr id="1316" name="Google Shape;1316;p36"/>
          <p:cNvPicPr preferRelativeResize="0"/>
          <p:nvPr/>
        </p:nvPicPr>
        <p:blipFill rotWithShape="1">
          <a:blip r:embed="rId5">
            <a:alphaModFix/>
          </a:blip>
          <a:srcRect b="0" l="22009" r="18455" t="0"/>
          <a:stretch/>
        </p:blipFill>
        <p:spPr>
          <a:xfrm rot="3321565">
            <a:off x="3796088" y="4154387"/>
            <a:ext cx="652200" cy="616227"/>
          </a:xfrm>
          <a:prstGeom prst="rect">
            <a:avLst/>
          </a:prstGeom>
          <a:noFill/>
          <a:ln>
            <a:noFill/>
          </a:ln>
        </p:spPr>
      </p:pic>
      <p:grpSp>
        <p:nvGrpSpPr>
          <p:cNvPr id="1317" name="Google Shape;1317;p36"/>
          <p:cNvGrpSpPr/>
          <p:nvPr/>
        </p:nvGrpSpPr>
        <p:grpSpPr>
          <a:xfrm>
            <a:off x="1003700" y="2099400"/>
            <a:ext cx="76825" cy="76800"/>
            <a:chOff x="3104875" y="1099400"/>
            <a:chExt cx="76825" cy="76800"/>
          </a:xfrm>
        </p:grpSpPr>
        <p:sp>
          <p:nvSpPr>
            <p:cNvPr id="1318" name="Google Shape;1318;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36"/>
          <p:cNvGrpSpPr/>
          <p:nvPr/>
        </p:nvGrpSpPr>
        <p:grpSpPr>
          <a:xfrm>
            <a:off x="3683325" y="467600"/>
            <a:ext cx="76825" cy="76800"/>
            <a:chOff x="3104875" y="1099400"/>
            <a:chExt cx="76825" cy="76800"/>
          </a:xfrm>
        </p:grpSpPr>
        <p:sp>
          <p:nvSpPr>
            <p:cNvPr id="1321" name="Google Shape;1321;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 name="Google Shape;1323;p36"/>
          <p:cNvGrpSpPr/>
          <p:nvPr/>
        </p:nvGrpSpPr>
        <p:grpSpPr>
          <a:xfrm>
            <a:off x="4870450" y="4197150"/>
            <a:ext cx="76825" cy="76800"/>
            <a:chOff x="3104875" y="1099400"/>
            <a:chExt cx="76825" cy="76800"/>
          </a:xfrm>
        </p:grpSpPr>
        <p:sp>
          <p:nvSpPr>
            <p:cNvPr id="1324" name="Google Shape;1324;p36"/>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6"/>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9" name="Shape 1329"/>
        <p:cNvGrpSpPr/>
        <p:nvPr/>
      </p:nvGrpSpPr>
      <p:grpSpPr>
        <a:xfrm>
          <a:off x="0" y="0"/>
          <a:ext cx="0" cy="0"/>
          <a:chOff x="0" y="0"/>
          <a:chExt cx="0" cy="0"/>
        </a:xfrm>
      </p:grpSpPr>
      <p:sp>
        <p:nvSpPr>
          <p:cNvPr id="1330" name="Google Shape;1330;p37"/>
          <p:cNvSpPr txBox="1"/>
          <p:nvPr>
            <p:ph type="title"/>
          </p:nvPr>
        </p:nvSpPr>
        <p:spPr>
          <a:xfrm>
            <a:off x="1885250" y="94875"/>
            <a:ext cx="4466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3.2 Preprocesare</a:t>
            </a:r>
            <a:endParaRPr/>
          </a:p>
        </p:txBody>
      </p:sp>
      <p:sp>
        <p:nvSpPr>
          <p:cNvPr id="1331" name="Google Shape;1331;p37"/>
          <p:cNvSpPr txBox="1"/>
          <p:nvPr>
            <p:ph idx="1" type="subTitle"/>
          </p:nvPr>
        </p:nvSpPr>
        <p:spPr>
          <a:xfrm>
            <a:off x="0" y="1238925"/>
            <a:ext cx="4256100" cy="363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Etapele preprocesării textului pentru analiza emoțională</a:t>
            </a:r>
            <a:endParaRPr/>
          </a:p>
          <a:p>
            <a:pPr indent="0" lvl="0" marL="0" rtl="0" algn="l">
              <a:spcBef>
                <a:spcPts val="0"/>
              </a:spcBef>
              <a:spcAft>
                <a:spcPts val="0"/>
              </a:spcAft>
              <a:buNone/>
            </a:pPr>
            <a:r>
              <a:rPr lang="en"/>
              <a:t>Conținut textual:</a:t>
            </a:r>
            <a:endParaRPr/>
          </a:p>
          <a:p>
            <a:pPr indent="-292100" lvl="0" marL="457200" rtl="0" algn="l">
              <a:spcBef>
                <a:spcPts val="0"/>
              </a:spcBef>
              <a:spcAft>
                <a:spcPts val="0"/>
              </a:spcAft>
              <a:buSzPts val="1000"/>
              <a:buChar char="◆"/>
            </a:pPr>
            <a:r>
              <a:rPr lang="en"/>
              <a:t>Conversia textului la litere mici (lowercasing)</a:t>
            </a:r>
            <a:endParaRPr/>
          </a:p>
          <a:p>
            <a:pPr indent="-292100" lvl="0" marL="457200" rtl="0" algn="l">
              <a:spcBef>
                <a:spcPts val="0"/>
              </a:spcBef>
              <a:spcAft>
                <a:spcPts val="0"/>
              </a:spcAft>
              <a:buSzPts val="1000"/>
              <a:buChar char="◆"/>
            </a:pPr>
            <a:r>
              <a:rPr lang="en"/>
              <a:t>Eliminarea semnelor de punctuație și a spațiilor multiple</a:t>
            </a:r>
            <a:endParaRPr/>
          </a:p>
          <a:p>
            <a:pPr indent="-292100" lvl="0" marL="457200" rtl="0" algn="l">
              <a:spcBef>
                <a:spcPts val="0"/>
              </a:spcBef>
              <a:spcAft>
                <a:spcPts val="0"/>
              </a:spcAft>
              <a:buSzPts val="1000"/>
              <a:buChar char="◆"/>
            </a:pPr>
            <a:r>
              <a:rPr lang="en"/>
              <a:t>Tokenizarea și conversia în secvențe numerice</a:t>
            </a:r>
            <a:endParaRPr/>
          </a:p>
          <a:p>
            <a:pPr indent="-292100" lvl="0" marL="457200" rtl="0" algn="l">
              <a:spcBef>
                <a:spcPts val="0"/>
              </a:spcBef>
              <a:spcAft>
                <a:spcPts val="0"/>
              </a:spcAft>
              <a:buSzPts val="1000"/>
              <a:buChar char="◆"/>
            </a:pPr>
            <a:r>
              <a:rPr lang="en"/>
              <a:t>Padding pentru secvențe de lungime fixă</a:t>
            </a:r>
            <a:endParaRPr/>
          </a:p>
          <a:p>
            <a:pPr indent="-292100" lvl="0" marL="457200" rtl="0" algn="l">
              <a:spcBef>
                <a:spcPts val="0"/>
              </a:spcBef>
              <a:spcAft>
                <a:spcPts val="0"/>
              </a:spcAft>
              <a:buSzPts val="1000"/>
              <a:buChar char="◆"/>
            </a:pPr>
            <a:r>
              <a:rPr lang="en"/>
              <a:t>Codificarea etichetelor emoționale cu LabelEncoder putea fi folosite în CrossEntropyLoss</a:t>
            </a:r>
            <a:endParaRPr/>
          </a:p>
          <a:p>
            <a:pPr indent="0" lvl="0" marL="0" rtl="0" algn="l">
              <a:spcBef>
                <a:spcPts val="0"/>
              </a:spcBef>
              <a:spcAft>
                <a:spcPts val="0"/>
              </a:spcAft>
              <a:buNone/>
            </a:pPr>
            <a:r>
              <a:t/>
            </a:r>
            <a:endParaRPr/>
          </a:p>
        </p:txBody>
      </p:sp>
      <p:pic>
        <p:nvPicPr>
          <p:cNvPr id="1332" name="Google Shape;1332;p37"/>
          <p:cNvPicPr preferRelativeResize="0"/>
          <p:nvPr/>
        </p:nvPicPr>
        <p:blipFill rotWithShape="1">
          <a:blip r:embed="rId3">
            <a:alphaModFix/>
          </a:blip>
          <a:srcRect b="4591" l="24331" r="23342" t="5721"/>
          <a:stretch/>
        </p:blipFill>
        <p:spPr>
          <a:xfrm rot="3189512">
            <a:off x="7581726" y="3491454"/>
            <a:ext cx="1317728" cy="1270422"/>
          </a:xfrm>
          <a:prstGeom prst="rect">
            <a:avLst/>
          </a:prstGeom>
          <a:noFill/>
          <a:ln>
            <a:noFill/>
          </a:ln>
        </p:spPr>
      </p:pic>
      <p:pic>
        <p:nvPicPr>
          <p:cNvPr id="1333" name="Google Shape;1333;p37"/>
          <p:cNvPicPr preferRelativeResize="0"/>
          <p:nvPr/>
        </p:nvPicPr>
        <p:blipFill rotWithShape="1">
          <a:blip r:embed="rId4">
            <a:alphaModFix/>
          </a:blip>
          <a:srcRect b="0" l="15236" r="10474" t="0"/>
          <a:stretch/>
        </p:blipFill>
        <p:spPr>
          <a:xfrm rot="-8866473">
            <a:off x="7569012" y="4281921"/>
            <a:ext cx="787944" cy="705863"/>
          </a:xfrm>
          <a:prstGeom prst="rect">
            <a:avLst/>
          </a:prstGeom>
          <a:noFill/>
          <a:ln>
            <a:noFill/>
          </a:ln>
        </p:spPr>
      </p:pic>
      <p:pic>
        <p:nvPicPr>
          <p:cNvPr id="1334" name="Google Shape;1334;p37"/>
          <p:cNvPicPr preferRelativeResize="0"/>
          <p:nvPr/>
        </p:nvPicPr>
        <p:blipFill rotWithShape="1">
          <a:blip r:embed="rId5">
            <a:alphaModFix/>
          </a:blip>
          <a:srcRect b="0" l="22009" r="18455" t="0"/>
          <a:stretch/>
        </p:blipFill>
        <p:spPr>
          <a:xfrm flipH="1" rot="-9596501">
            <a:off x="8591040" y="3404336"/>
            <a:ext cx="320195" cy="335276"/>
          </a:xfrm>
          <a:prstGeom prst="rect">
            <a:avLst/>
          </a:prstGeom>
          <a:noFill/>
          <a:ln>
            <a:noFill/>
          </a:ln>
        </p:spPr>
      </p:pic>
      <p:sp>
        <p:nvSpPr>
          <p:cNvPr id="1335" name="Google Shape;1335;p37"/>
          <p:cNvSpPr txBox="1"/>
          <p:nvPr/>
        </p:nvSpPr>
        <p:spPr>
          <a:xfrm>
            <a:off x="4485300" y="754200"/>
            <a:ext cx="4658700" cy="363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highlight>
                  <a:srgbClr val="073763"/>
                </a:highlight>
                <a:latin typeface="Montserrat"/>
                <a:ea typeface="Montserrat"/>
                <a:cs typeface="Montserrat"/>
                <a:sym typeface="Montserrat"/>
              </a:rPr>
              <a:t>def preprocess_text(self, text):</a:t>
            </a:r>
            <a:endParaRPr>
              <a:solidFill>
                <a:schemeClr val="dk1"/>
              </a:solidFill>
              <a:highlight>
                <a:srgbClr val="073763"/>
              </a:highlight>
              <a:latin typeface="Montserrat"/>
              <a:ea typeface="Montserrat"/>
              <a:cs typeface="Montserrat"/>
              <a:sym typeface="Montserrat"/>
            </a:endParaRPr>
          </a:p>
          <a:p>
            <a:pPr indent="0" lvl="0" marL="0" rtl="0" algn="l">
              <a:spcBef>
                <a:spcPts val="0"/>
              </a:spcBef>
              <a:spcAft>
                <a:spcPts val="0"/>
              </a:spcAft>
              <a:buNone/>
            </a:pPr>
            <a:r>
              <a:rPr lang="en">
                <a:solidFill>
                  <a:schemeClr val="dk1"/>
                </a:solidFill>
                <a:highlight>
                  <a:srgbClr val="073763"/>
                </a:highlight>
                <a:latin typeface="Montserrat"/>
                <a:ea typeface="Montserrat"/>
                <a:cs typeface="Montserrat"/>
                <a:sym typeface="Montserrat"/>
              </a:rPr>
              <a:t>    text = re.sub(r'[^\w\s]', '', text.lower())</a:t>
            </a:r>
            <a:endParaRPr>
              <a:solidFill>
                <a:schemeClr val="dk1"/>
              </a:solidFill>
              <a:highlight>
                <a:srgbClr val="073763"/>
              </a:highlight>
              <a:latin typeface="Montserrat"/>
              <a:ea typeface="Montserrat"/>
              <a:cs typeface="Montserrat"/>
              <a:sym typeface="Montserrat"/>
            </a:endParaRPr>
          </a:p>
          <a:p>
            <a:pPr indent="0" lvl="0" marL="0" rtl="0" algn="l">
              <a:spcBef>
                <a:spcPts val="0"/>
              </a:spcBef>
              <a:spcAft>
                <a:spcPts val="0"/>
              </a:spcAft>
              <a:buNone/>
            </a:pPr>
            <a:r>
              <a:rPr lang="en">
                <a:solidFill>
                  <a:schemeClr val="dk1"/>
                </a:solidFill>
                <a:highlight>
                  <a:srgbClr val="073763"/>
                </a:highlight>
                <a:latin typeface="Montserrat"/>
                <a:ea typeface="Montserrat"/>
                <a:cs typeface="Montserrat"/>
                <a:sym typeface="Montserrat"/>
              </a:rPr>
              <a:t>    text = ' '.join(text.split())</a:t>
            </a:r>
            <a:endParaRPr>
              <a:solidFill>
                <a:schemeClr val="dk1"/>
              </a:solidFill>
              <a:highlight>
                <a:srgbClr val="073763"/>
              </a:highlight>
              <a:latin typeface="Montserrat"/>
              <a:ea typeface="Montserrat"/>
              <a:cs typeface="Montserrat"/>
              <a:sym typeface="Montserrat"/>
            </a:endParaRPr>
          </a:p>
          <a:p>
            <a:pPr indent="0" lvl="0" marL="0" rtl="0" algn="l">
              <a:spcBef>
                <a:spcPts val="0"/>
              </a:spcBef>
              <a:spcAft>
                <a:spcPts val="0"/>
              </a:spcAft>
              <a:buNone/>
            </a:pPr>
            <a:r>
              <a:rPr lang="en">
                <a:solidFill>
                  <a:schemeClr val="dk1"/>
                </a:solidFill>
                <a:highlight>
                  <a:srgbClr val="073763"/>
                </a:highlight>
                <a:latin typeface="Montserrat"/>
                <a:ea typeface="Montserrat"/>
                <a:cs typeface="Montserrat"/>
                <a:sym typeface="Montserrat"/>
              </a:rPr>
              <a:t>    return text</a:t>
            </a:r>
            <a:endParaRPr>
              <a:solidFill>
                <a:schemeClr val="dk1"/>
              </a:solidFill>
              <a:highlight>
                <a:srgbClr val="073763"/>
              </a:highlight>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highlight>
                <a:srgbClr val="073763"/>
              </a:highlight>
              <a:latin typeface="Montserrat"/>
              <a:ea typeface="Montserrat"/>
              <a:cs typeface="Montserrat"/>
              <a:sym typeface="Montserrat"/>
            </a:endParaRPr>
          </a:p>
          <a:p>
            <a:pPr indent="0" lvl="0" marL="0" rtl="0" algn="l">
              <a:spcBef>
                <a:spcPts val="0"/>
              </a:spcBef>
              <a:spcAft>
                <a:spcPts val="0"/>
              </a:spcAft>
              <a:buNone/>
            </a:pPr>
            <a:r>
              <a:rPr lang="en">
                <a:solidFill>
                  <a:schemeClr val="dk1"/>
                </a:solidFill>
                <a:highlight>
                  <a:srgbClr val="073763"/>
                </a:highlight>
                <a:latin typeface="Montserrat"/>
                <a:ea typeface="Montserrat"/>
                <a:cs typeface="Montserrat"/>
                <a:sym typeface="Montserrat"/>
              </a:rPr>
              <a:t>def text_to_sequence(self, text, max_len=50):</a:t>
            </a:r>
            <a:endParaRPr>
              <a:solidFill>
                <a:schemeClr val="dk1"/>
              </a:solidFill>
              <a:highlight>
                <a:srgbClr val="073763"/>
              </a:highlight>
              <a:latin typeface="Montserrat"/>
              <a:ea typeface="Montserrat"/>
              <a:cs typeface="Montserrat"/>
              <a:sym typeface="Montserrat"/>
            </a:endParaRPr>
          </a:p>
          <a:p>
            <a:pPr indent="0" lvl="0" marL="0" rtl="0" algn="l">
              <a:spcBef>
                <a:spcPts val="0"/>
              </a:spcBef>
              <a:spcAft>
                <a:spcPts val="0"/>
              </a:spcAft>
              <a:buNone/>
            </a:pPr>
            <a:r>
              <a:rPr lang="en">
                <a:solidFill>
                  <a:schemeClr val="dk1"/>
                </a:solidFill>
                <a:highlight>
                  <a:srgbClr val="073763"/>
                </a:highlight>
                <a:latin typeface="Montserrat"/>
                <a:ea typeface="Montserrat"/>
                <a:cs typeface="Montserrat"/>
                <a:sym typeface="Montserrat"/>
              </a:rPr>
              <a:t>    words = self.preprocess_text(text).split()</a:t>
            </a:r>
            <a:endParaRPr>
              <a:solidFill>
                <a:schemeClr val="dk1"/>
              </a:solidFill>
              <a:highlight>
                <a:srgbClr val="073763"/>
              </a:highlight>
              <a:latin typeface="Montserrat"/>
              <a:ea typeface="Montserrat"/>
              <a:cs typeface="Montserrat"/>
              <a:sym typeface="Montserrat"/>
            </a:endParaRPr>
          </a:p>
          <a:p>
            <a:pPr indent="0" lvl="0" marL="0" rtl="0" algn="l">
              <a:spcBef>
                <a:spcPts val="0"/>
              </a:spcBef>
              <a:spcAft>
                <a:spcPts val="0"/>
              </a:spcAft>
              <a:buNone/>
            </a:pPr>
            <a:r>
              <a:rPr lang="en">
                <a:solidFill>
                  <a:schemeClr val="dk1"/>
                </a:solidFill>
                <a:highlight>
                  <a:srgbClr val="073763"/>
                </a:highlight>
                <a:latin typeface="Montserrat"/>
                <a:ea typeface="Montserrat"/>
                <a:cs typeface="Montserrat"/>
                <a:sym typeface="Montserrat"/>
              </a:rPr>
              <a:t>    sequence = [self.vocab.get(word, self.vocab['&lt;UNK&gt;']) for word in words]</a:t>
            </a:r>
            <a:endParaRPr>
              <a:solidFill>
                <a:schemeClr val="dk1"/>
              </a:solidFill>
              <a:highlight>
                <a:srgbClr val="073763"/>
              </a:highlight>
              <a:latin typeface="Montserrat"/>
              <a:ea typeface="Montserrat"/>
              <a:cs typeface="Montserrat"/>
              <a:sym typeface="Montserrat"/>
            </a:endParaRPr>
          </a:p>
          <a:p>
            <a:pPr indent="0" lvl="0" marL="0" rtl="0" algn="l">
              <a:spcBef>
                <a:spcPts val="0"/>
              </a:spcBef>
              <a:spcAft>
                <a:spcPts val="0"/>
              </a:spcAft>
              <a:buNone/>
            </a:pPr>
            <a:r>
              <a:rPr lang="en">
                <a:solidFill>
                  <a:schemeClr val="dk1"/>
                </a:solidFill>
                <a:highlight>
                  <a:srgbClr val="073763"/>
                </a:highlight>
                <a:latin typeface="Montserrat"/>
                <a:ea typeface="Montserrat"/>
                <a:cs typeface="Montserrat"/>
                <a:sym typeface="Montserrat"/>
              </a:rPr>
              <a:t>    if len(sequence) &lt; max_len:</a:t>
            </a:r>
            <a:endParaRPr>
              <a:solidFill>
                <a:schemeClr val="dk1"/>
              </a:solidFill>
              <a:highlight>
                <a:srgbClr val="073763"/>
              </a:highlight>
              <a:latin typeface="Montserrat"/>
              <a:ea typeface="Montserrat"/>
              <a:cs typeface="Montserrat"/>
              <a:sym typeface="Montserrat"/>
            </a:endParaRPr>
          </a:p>
          <a:p>
            <a:pPr indent="0" lvl="0" marL="0" rtl="0" algn="l">
              <a:spcBef>
                <a:spcPts val="0"/>
              </a:spcBef>
              <a:spcAft>
                <a:spcPts val="0"/>
              </a:spcAft>
              <a:buNone/>
            </a:pPr>
            <a:r>
              <a:rPr lang="en">
                <a:solidFill>
                  <a:schemeClr val="dk1"/>
                </a:solidFill>
                <a:highlight>
                  <a:srgbClr val="073763"/>
                </a:highlight>
                <a:latin typeface="Montserrat"/>
                <a:ea typeface="Montserrat"/>
                <a:cs typeface="Montserrat"/>
                <a:sym typeface="Montserrat"/>
              </a:rPr>
              <a:t>        sequence += [self.vocab['&lt;PAD&gt;']] * (max_len - len(sequence))</a:t>
            </a:r>
            <a:endParaRPr>
              <a:solidFill>
                <a:schemeClr val="dk1"/>
              </a:solidFill>
              <a:highlight>
                <a:srgbClr val="073763"/>
              </a:highlight>
              <a:latin typeface="Montserrat"/>
              <a:ea typeface="Montserrat"/>
              <a:cs typeface="Montserrat"/>
              <a:sym typeface="Montserrat"/>
            </a:endParaRPr>
          </a:p>
          <a:p>
            <a:pPr indent="0" lvl="0" marL="0" rtl="0" algn="l">
              <a:spcBef>
                <a:spcPts val="0"/>
              </a:spcBef>
              <a:spcAft>
                <a:spcPts val="0"/>
              </a:spcAft>
              <a:buNone/>
            </a:pPr>
            <a:r>
              <a:rPr lang="en">
                <a:solidFill>
                  <a:schemeClr val="dk1"/>
                </a:solidFill>
                <a:highlight>
                  <a:srgbClr val="073763"/>
                </a:highlight>
                <a:latin typeface="Montserrat"/>
                <a:ea typeface="Montserrat"/>
                <a:cs typeface="Montserrat"/>
                <a:sym typeface="Montserrat"/>
              </a:rPr>
              <a:t>    return sequence[:max_len]</a:t>
            </a:r>
            <a:endParaRPr>
              <a:solidFill>
                <a:schemeClr val="dk1"/>
              </a:solidFill>
              <a:highlight>
                <a:srgbClr val="073763"/>
              </a:highlight>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highlight>
                <a:schemeClr val="lt1"/>
              </a:highlight>
              <a:latin typeface="Montserrat"/>
              <a:ea typeface="Montserrat"/>
              <a:cs typeface="Montserrat"/>
              <a:sym typeface="Montserrat"/>
            </a:endParaRPr>
          </a:p>
          <a:p>
            <a:pPr indent="0" lvl="0" marL="0" rtl="0" algn="l">
              <a:spcBef>
                <a:spcPts val="0"/>
              </a:spcBef>
              <a:spcAft>
                <a:spcPts val="0"/>
              </a:spcAft>
              <a:buNone/>
            </a:pPr>
            <a:r>
              <a:t/>
            </a:r>
            <a:endParaRPr>
              <a:solidFill>
                <a:schemeClr val="dk1"/>
              </a:solidFill>
              <a:highlight>
                <a:schemeClr val="lt1"/>
              </a:highlight>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9" name="Shape 1339"/>
        <p:cNvGrpSpPr/>
        <p:nvPr/>
      </p:nvGrpSpPr>
      <p:grpSpPr>
        <a:xfrm>
          <a:off x="0" y="0"/>
          <a:ext cx="0" cy="0"/>
          <a:chOff x="0" y="0"/>
          <a:chExt cx="0" cy="0"/>
        </a:xfrm>
      </p:grpSpPr>
      <p:sp>
        <p:nvSpPr>
          <p:cNvPr id="1340" name="Google Shape;1340;p38"/>
          <p:cNvSpPr txBox="1"/>
          <p:nvPr>
            <p:ph type="title"/>
          </p:nvPr>
        </p:nvSpPr>
        <p:spPr>
          <a:xfrm>
            <a:off x="1885250" y="94875"/>
            <a:ext cx="4466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3.2 Preprocesare</a:t>
            </a:r>
            <a:endParaRPr/>
          </a:p>
        </p:txBody>
      </p:sp>
      <p:sp>
        <p:nvSpPr>
          <p:cNvPr id="1341" name="Google Shape;1341;p38"/>
          <p:cNvSpPr txBox="1"/>
          <p:nvPr>
            <p:ph idx="1" type="subTitle"/>
          </p:nvPr>
        </p:nvSpPr>
        <p:spPr>
          <a:xfrm>
            <a:off x="1412375" y="540150"/>
            <a:ext cx="4554900" cy="5727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en" sz="1600"/>
              <a:t>Modele diferite, strategii diferite</a:t>
            </a:r>
            <a:endParaRPr b="1" sz="1600"/>
          </a:p>
          <a:p>
            <a:pPr indent="0" lvl="0" marL="0" rtl="0" algn="l">
              <a:spcBef>
                <a:spcPts val="0"/>
              </a:spcBef>
              <a:spcAft>
                <a:spcPts val="0"/>
              </a:spcAft>
              <a:buNone/>
            </a:pPr>
            <a:r>
              <a:t/>
            </a:r>
            <a:endParaRPr/>
          </a:p>
        </p:txBody>
      </p:sp>
      <p:pic>
        <p:nvPicPr>
          <p:cNvPr id="1342" name="Google Shape;1342;p38"/>
          <p:cNvPicPr preferRelativeResize="0"/>
          <p:nvPr/>
        </p:nvPicPr>
        <p:blipFill rotWithShape="1">
          <a:blip r:embed="rId3">
            <a:alphaModFix/>
          </a:blip>
          <a:srcRect b="4591" l="24331" r="23342" t="5721"/>
          <a:stretch/>
        </p:blipFill>
        <p:spPr>
          <a:xfrm rot="3189512">
            <a:off x="7581726" y="3491454"/>
            <a:ext cx="1317728" cy="1270422"/>
          </a:xfrm>
          <a:prstGeom prst="rect">
            <a:avLst/>
          </a:prstGeom>
          <a:noFill/>
          <a:ln>
            <a:noFill/>
          </a:ln>
        </p:spPr>
      </p:pic>
      <p:pic>
        <p:nvPicPr>
          <p:cNvPr id="1343" name="Google Shape;1343;p38"/>
          <p:cNvPicPr preferRelativeResize="0"/>
          <p:nvPr/>
        </p:nvPicPr>
        <p:blipFill rotWithShape="1">
          <a:blip r:embed="rId4">
            <a:alphaModFix/>
          </a:blip>
          <a:srcRect b="0" l="15236" r="10474" t="0"/>
          <a:stretch/>
        </p:blipFill>
        <p:spPr>
          <a:xfrm rot="-8866473">
            <a:off x="7569012" y="4281921"/>
            <a:ext cx="787944" cy="705863"/>
          </a:xfrm>
          <a:prstGeom prst="rect">
            <a:avLst/>
          </a:prstGeom>
          <a:noFill/>
          <a:ln>
            <a:noFill/>
          </a:ln>
        </p:spPr>
      </p:pic>
      <p:pic>
        <p:nvPicPr>
          <p:cNvPr id="1344" name="Google Shape;1344;p38"/>
          <p:cNvPicPr preferRelativeResize="0"/>
          <p:nvPr/>
        </p:nvPicPr>
        <p:blipFill rotWithShape="1">
          <a:blip r:embed="rId5">
            <a:alphaModFix/>
          </a:blip>
          <a:srcRect b="0" l="22009" r="18455" t="0"/>
          <a:stretch/>
        </p:blipFill>
        <p:spPr>
          <a:xfrm flipH="1" rot="-9596501">
            <a:off x="8591040" y="3404336"/>
            <a:ext cx="320195" cy="335276"/>
          </a:xfrm>
          <a:prstGeom prst="rect">
            <a:avLst/>
          </a:prstGeom>
          <a:noFill/>
          <a:ln>
            <a:noFill/>
          </a:ln>
        </p:spPr>
      </p:pic>
      <p:sp>
        <p:nvSpPr>
          <p:cNvPr id="1345" name="Google Shape;1345;p38"/>
          <p:cNvSpPr txBox="1"/>
          <p:nvPr/>
        </p:nvSpPr>
        <p:spPr>
          <a:xfrm>
            <a:off x="349650" y="1185750"/>
            <a:ext cx="6904500" cy="277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Diferențiere între modele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Conținut textual:</a:t>
            </a:r>
            <a:endParaRPr>
              <a:solidFill>
                <a:schemeClr val="dk1"/>
              </a:solidFill>
            </a:endParaRPr>
          </a:p>
          <a:p>
            <a:pPr indent="0" lvl="0" marL="0" rtl="0" algn="l">
              <a:spcBef>
                <a:spcPts val="0"/>
              </a:spcBef>
              <a:spcAft>
                <a:spcPts val="0"/>
              </a:spcAft>
              <a:buNone/>
            </a:pPr>
            <a:r>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LSTM (Nicupiticu): Necesită vocabular, secvențe numerice și padding.</a:t>
            </a:r>
            <a:endParaRPr>
              <a:solidFill>
                <a:schemeClr val="dk1"/>
              </a:solidFill>
            </a:endParaRPr>
          </a:p>
          <a:p>
            <a:pPr indent="0" lvl="0" marL="0" rtl="0" algn="l">
              <a:spcBef>
                <a:spcPts val="0"/>
              </a:spcBef>
              <a:spcAft>
                <a:spcPts val="0"/>
              </a:spcAft>
              <a:buNone/>
            </a:pPr>
            <a:r>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DistilRoBERTa: Folosește tokenizer BERT pre-antrenat → tokeni subcuvânt.</a:t>
            </a:r>
            <a:endParaRPr>
              <a:solidFill>
                <a:schemeClr val="dk1"/>
              </a:solidFill>
            </a:endParaRPr>
          </a:p>
          <a:p>
            <a:pPr indent="0" lvl="0" marL="0" rtl="0" algn="l">
              <a:spcBef>
                <a:spcPts val="0"/>
              </a:spcBef>
              <a:spcAft>
                <a:spcPts val="0"/>
              </a:spcAft>
              <a:buNone/>
            </a:pPr>
            <a:r>
              <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VADER: Textul este lăsat aproape intact → sensibil la punctuație și majuscule.</a:t>
            </a:r>
            <a:endParaRPr>
              <a:solidFill>
                <a:schemeClr val="dk1"/>
              </a:solidFill>
            </a:endParaRPr>
          </a:p>
        </p:txBody>
      </p:sp>
      <p:sp>
        <p:nvSpPr>
          <p:cNvPr id="1346" name="Google Shape;1346;p38"/>
          <p:cNvSpPr txBox="1"/>
          <p:nvPr/>
        </p:nvSpPr>
        <p:spPr>
          <a:xfrm>
            <a:off x="558350" y="3359603"/>
            <a:ext cx="5793300" cy="16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a:p>
            <a:pPr indent="0" lvl="0" marL="0" rtl="0" algn="l">
              <a:spcBef>
                <a:spcPts val="0"/>
              </a:spcBef>
              <a:spcAft>
                <a:spcPts val="0"/>
              </a:spcAft>
              <a:buNone/>
            </a:pPr>
            <a:r>
              <a:rPr lang="en" sz="1200">
                <a:solidFill>
                  <a:srgbClr val="6AAB73"/>
                </a:solidFill>
                <a:highlight>
                  <a:srgbClr val="1E1F22"/>
                </a:highlight>
                <a:latin typeface="Courier New"/>
                <a:ea typeface="Courier New"/>
                <a:cs typeface="Courier New"/>
                <a:sym typeface="Courier New"/>
              </a:rPr>
              <a:t>"Mi-e dor de tine!" </a:t>
            </a:r>
            <a:r>
              <a:rPr lang="en" sz="1200">
                <a:solidFill>
                  <a:srgbClr val="BCBEC4"/>
                </a:solidFill>
                <a:highlight>
                  <a:srgbClr val="1E1F22"/>
                </a:highlight>
                <a:latin typeface="Courier New"/>
                <a:ea typeface="Courier New"/>
                <a:cs typeface="Courier New"/>
                <a:sym typeface="Courier New"/>
              </a:rPr>
              <a:t>→ </a:t>
            </a:r>
            <a:endParaRPr sz="1200">
              <a:solidFill>
                <a:srgbClr val="BCBEC4"/>
              </a:solidFill>
              <a:highlight>
                <a:srgbClr val="1E1F22"/>
              </a:highlight>
              <a:latin typeface="Courier New"/>
              <a:ea typeface="Courier New"/>
              <a:cs typeface="Courier New"/>
              <a:sym typeface="Courier New"/>
            </a:endParaRPr>
          </a:p>
          <a:p>
            <a:pPr indent="0" lvl="0" marL="0" rtl="0" algn="l">
              <a:spcBef>
                <a:spcPts val="0"/>
              </a:spcBef>
              <a:spcAft>
                <a:spcPts val="0"/>
              </a:spcAft>
              <a:buNone/>
            </a:pPr>
            <a:r>
              <a:rPr lang="en" sz="1200">
                <a:solidFill>
                  <a:srgbClr val="BCBEC4"/>
                </a:solidFill>
                <a:highlight>
                  <a:srgbClr val="1E1F22"/>
                </a:highlight>
                <a:latin typeface="Courier New"/>
                <a:ea typeface="Courier New"/>
                <a:cs typeface="Courier New"/>
                <a:sym typeface="Courier New"/>
              </a:rPr>
              <a:t>• Nicupiticu: [</a:t>
            </a:r>
            <a:r>
              <a:rPr lang="en" sz="1200">
                <a:solidFill>
                  <a:srgbClr val="6AAB73"/>
                </a:solidFill>
                <a:highlight>
                  <a:srgbClr val="1E1F22"/>
                </a:highlight>
                <a:latin typeface="Courier New"/>
                <a:ea typeface="Courier New"/>
                <a:cs typeface="Courier New"/>
                <a:sym typeface="Courier New"/>
              </a:rPr>
              <a:t>'</a:t>
            </a:r>
            <a:r>
              <a:rPr lang="en" sz="1200">
                <a:solidFill>
                  <a:srgbClr val="6AAB73"/>
                </a:solidFill>
                <a:highlight>
                  <a:srgbClr val="293C40"/>
                </a:highlight>
                <a:latin typeface="Courier New"/>
                <a:ea typeface="Courier New"/>
                <a:cs typeface="Courier New"/>
                <a:sym typeface="Courier New"/>
              </a:rPr>
              <a:t>mie</a:t>
            </a:r>
            <a:r>
              <a:rPr lang="en" sz="1200">
                <a:solidFill>
                  <a:srgbClr val="6AAB73"/>
                </a:solidFill>
                <a:highlight>
                  <a:srgbClr val="1E1F22"/>
                </a:highlight>
                <a:latin typeface="Courier New"/>
                <a:ea typeface="Courier New"/>
                <a:cs typeface="Courier New"/>
                <a:sym typeface="Courier New"/>
              </a:rPr>
              <a:t>'</a:t>
            </a:r>
            <a:r>
              <a:rPr lang="en" sz="1200">
                <a:solidFill>
                  <a:srgbClr val="BCBEC4"/>
                </a:solidFill>
                <a:highlight>
                  <a:srgbClr val="1E1F22"/>
                </a:highlight>
                <a:latin typeface="Courier New"/>
                <a:ea typeface="Courier New"/>
                <a:cs typeface="Courier New"/>
                <a:sym typeface="Courier New"/>
              </a:rPr>
              <a:t>, </a:t>
            </a:r>
            <a:r>
              <a:rPr lang="en" sz="1200">
                <a:solidFill>
                  <a:srgbClr val="6AAB73"/>
                </a:solidFill>
                <a:highlight>
                  <a:srgbClr val="1E1F22"/>
                </a:highlight>
                <a:latin typeface="Courier New"/>
                <a:ea typeface="Courier New"/>
                <a:cs typeface="Courier New"/>
                <a:sym typeface="Courier New"/>
              </a:rPr>
              <a:t>'</a:t>
            </a:r>
            <a:r>
              <a:rPr lang="en" sz="1200">
                <a:solidFill>
                  <a:srgbClr val="6AAB73"/>
                </a:solidFill>
                <a:highlight>
                  <a:srgbClr val="293C40"/>
                </a:highlight>
                <a:latin typeface="Courier New"/>
                <a:ea typeface="Courier New"/>
                <a:cs typeface="Courier New"/>
                <a:sym typeface="Courier New"/>
              </a:rPr>
              <a:t>dor</a:t>
            </a:r>
            <a:r>
              <a:rPr lang="en" sz="1200">
                <a:solidFill>
                  <a:srgbClr val="6AAB73"/>
                </a:solidFill>
                <a:highlight>
                  <a:srgbClr val="1E1F22"/>
                </a:highlight>
                <a:latin typeface="Courier New"/>
                <a:ea typeface="Courier New"/>
                <a:cs typeface="Courier New"/>
                <a:sym typeface="Courier New"/>
              </a:rPr>
              <a:t>'</a:t>
            </a:r>
            <a:r>
              <a:rPr lang="en" sz="1200">
                <a:solidFill>
                  <a:srgbClr val="BCBEC4"/>
                </a:solidFill>
                <a:highlight>
                  <a:srgbClr val="1E1F22"/>
                </a:highlight>
                <a:latin typeface="Courier New"/>
                <a:ea typeface="Courier New"/>
                <a:cs typeface="Courier New"/>
                <a:sym typeface="Courier New"/>
              </a:rPr>
              <a:t>, </a:t>
            </a:r>
            <a:r>
              <a:rPr lang="en" sz="1200">
                <a:solidFill>
                  <a:srgbClr val="6AAB73"/>
                </a:solidFill>
                <a:highlight>
                  <a:srgbClr val="1E1F22"/>
                </a:highlight>
                <a:latin typeface="Courier New"/>
                <a:ea typeface="Courier New"/>
                <a:cs typeface="Courier New"/>
                <a:sym typeface="Courier New"/>
              </a:rPr>
              <a:t>'</a:t>
            </a:r>
            <a:r>
              <a:rPr lang="en" sz="1200">
                <a:solidFill>
                  <a:srgbClr val="6AAB73"/>
                </a:solidFill>
                <a:highlight>
                  <a:srgbClr val="293C40"/>
                </a:highlight>
                <a:latin typeface="Courier New"/>
                <a:ea typeface="Courier New"/>
                <a:cs typeface="Courier New"/>
                <a:sym typeface="Courier New"/>
              </a:rPr>
              <a:t>de</a:t>
            </a:r>
            <a:r>
              <a:rPr lang="en" sz="1200">
                <a:solidFill>
                  <a:srgbClr val="6AAB73"/>
                </a:solidFill>
                <a:highlight>
                  <a:srgbClr val="1E1F22"/>
                </a:highlight>
                <a:latin typeface="Courier New"/>
                <a:ea typeface="Courier New"/>
                <a:cs typeface="Courier New"/>
                <a:sym typeface="Courier New"/>
              </a:rPr>
              <a:t>'</a:t>
            </a:r>
            <a:r>
              <a:rPr lang="en" sz="1200">
                <a:solidFill>
                  <a:srgbClr val="BCBEC4"/>
                </a:solidFill>
                <a:highlight>
                  <a:srgbClr val="1E1F22"/>
                </a:highlight>
                <a:latin typeface="Courier New"/>
                <a:ea typeface="Courier New"/>
                <a:cs typeface="Courier New"/>
                <a:sym typeface="Courier New"/>
              </a:rPr>
              <a:t>, </a:t>
            </a:r>
            <a:r>
              <a:rPr lang="en" sz="1200">
                <a:solidFill>
                  <a:srgbClr val="6AAB73"/>
                </a:solidFill>
                <a:highlight>
                  <a:srgbClr val="1E1F22"/>
                </a:highlight>
                <a:latin typeface="Courier New"/>
                <a:ea typeface="Courier New"/>
                <a:cs typeface="Courier New"/>
                <a:sym typeface="Courier New"/>
              </a:rPr>
              <a:t>'</a:t>
            </a:r>
            <a:r>
              <a:rPr lang="en" sz="1200">
                <a:solidFill>
                  <a:srgbClr val="6AAB73"/>
                </a:solidFill>
                <a:highlight>
                  <a:srgbClr val="293C40"/>
                </a:highlight>
                <a:latin typeface="Courier New"/>
                <a:ea typeface="Courier New"/>
                <a:cs typeface="Courier New"/>
                <a:sym typeface="Courier New"/>
              </a:rPr>
              <a:t>tine</a:t>
            </a:r>
            <a:r>
              <a:rPr lang="en" sz="1200">
                <a:solidFill>
                  <a:srgbClr val="6AAB73"/>
                </a:solidFill>
                <a:highlight>
                  <a:srgbClr val="1E1F22"/>
                </a:highlight>
                <a:latin typeface="Courier New"/>
                <a:ea typeface="Courier New"/>
                <a:cs typeface="Courier New"/>
                <a:sym typeface="Courier New"/>
              </a:rPr>
              <a:t>'</a:t>
            </a:r>
            <a:r>
              <a:rPr lang="en" sz="1200">
                <a:solidFill>
                  <a:srgbClr val="BCBEC4"/>
                </a:solidFill>
                <a:highlight>
                  <a:srgbClr val="1E1F22"/>
                </a:highlight>
                <a:latin typeface="Courier New"/>
                <a:ea typeface="Courier New"/>
                <a:cs typeface="Courier New"/>
                <a:sym typeface="Courier New"/>
              </a:rPr>
              <a:t>] </a:t>
            </a:r>
            <a:endParaRPr sz="1200">
              <a:solidFill>
                <a:srgbClr val="BCBEC4"/>
              </a:solidFill>
              <a:highlight>
                <a:srgbClr val="1E1F22"/>
              </a:highlight>
              <a:latin typeface="Courier New"/>
              <a:ea typeface="Courier New"/>
              <a:cs typeface="Courier New"/>
              <a:sym typeface="Courier New"/>
            </a:endParaRPr>
          </a:p>
          <a:p>
            <a:pPr indent="0" lvl="0" marL="0" rtl="0" algn="l">
              <a:spcBef>
                <a:spcPts val="0"/>
              </a:spcBef>
              <a:spcAft>
                <a:spcPts val="0"/>
              </a:spcAft>
              <a:buNone/>
            </a:pPr>
            <a:r>
              <a:rPr lang="en" sz="1200">
                <a:solidFill>
                  <a:srgbClr val="BCBEC4"/>
                </a:solidFill>
                <a:highlight>
                  <a:srgbClr val="1E1F22"/>
                </a:highlight>
                <a:latin typeface="Courier New"/>
                <a:ea typeface="Courier New"/>
                <a:cs typeface="Courier New"/>
                <a:sym typeface="Courier New"/>
              </a:rPr>
              <a:t>• RoBERTa: [</a:t>
            </a:r>
            <a:r>
              <a:rPr lang="en" sz="1200">
                <a:solidFill>
                  <a:srgbClr val="6AAB73"/>
                </a:solidFill>
                <a:highlight>
                  <a:srgbClr val="1E1F22"/>
                </a:highlight>
                <a:latin typeface="Courier New"/>
                <a:ea typeface="Courier New"/>
                <a:cs typeface="Courier New"/>
                <a:sym typeface="Courier New"/>
              </a:rPr>
              <a:t>'</a:t>
            </a:r>
            <a:r>
              <a:rPr lang="en" sz="1200">
                <a:solidFill>
                  <a:srgbClr val="6AAB73"/>
                </a:solidFill>
                <a:highlight>
                  <a:srgbClr val="293C40"/>
                </a:highlight>
                <a:latin typeface="Courier New"/>
                <a:ea typeface="Courier New"/>
                <a:cs typeface="Courier New"/>
                <a:sym typeface="Courier New"/>
              </a:rPr>
              <a:t>Mi</a:t>
            </a:r>
            <a:r>
              <a:rPr lang="en" sz="1200">
                <a:solidFill>
                  <a:srgbClr val="6AAB73"/>
                </a:solidFill>
                <a:highlight>
                  <a:srgbClr val="1E1F22"/>
                </a:highlight>
                <a:latin typeface="Courier New"/>
                <a:ea typeface="Courier New"/>
                <a:cs typeface="Courier New"/>
                <a:sym typeface="Courier New"/>
              </a:rPr>
              <a:t>'</a:t>
            </a:r>
            <a:r>
              <a:rPr lang="en" sz="1200">
                <a:solidFill>
                  <a:srgbClr val="BCBEC4"/>
                </a:solidFill>
                <a:highlight>
                  <a:srgbClr val="1E1F22"/>
                </a:highlight>
                <a:latin typeface="Courier New"/>
                <a:ea typeface="Courier New"/>
                <a:cs typeface="Courier New"/>
                <a:sym typeface="Courier New"/>
              </a:rPr>
              <a:t>, </a:t>
            </a:r>
            <a:r>
              <a:rPr lang="en" sz="1200">
                <a:solidFill>
                  <a:srgbClr val="6AAB73"/>
                </a:solidFill>
                <a:highlight>
                  <a:srgbClr val="1E1F22"/>
                </a:highlight>
                <a:latin typeface="Courier New"/>
                <a:ea typeface="Courier New"/>
                <a:cs typeface="Courier New"/>
                <a:sym typeface="Courier New"/>
              </a:rPr>
              <a:t>'</a:t>
            </a:r>
            <a:r>
              <a:rPr lang="en" sz="1200">
                <a:solidFill>
                  <a:srgbClr val="6AAB73"/>
                </a:solidFill>
                <a:highlight>
                  <a:srgbClr val="293C40"/>
                </a:highlight>
                <a:latin typeface="Courier New"/>
                <a:ea typeface="Courier New"/>
                <a:cs typeface="Courier New"/>
                <a:sym typeface="Courier New"/>
              </a:rPr>
              <a:t>-</a:t>
            </a:r>
            <a:r>
              <a:rPr lang="en" sz="1200">
                <a:solidFill>
                  <a:srgbClr val="6AAB73"/>
                </a:solidFill>
                <a:highlight>
                  <a:srgbClr val="1E1F22"/>
                </a:highlight>
                <a:latin typeface="Courier New"/>
                <a:ea typeface="Courier New"/>
                <a:cs typeface="Courier New"/>
                <a:sym typeface="Courier New"/>
              </a:rPr>
              <a:t>'</a:t>
            </a:r>
            <a:r>
              <a:rPr lang="en" sz="1200">
                <a:solidFill>
                  <a:srgbClr val="BCBEC4"/>
                </a:solidFill>
                <a:highlight>
                  <a:srgbClr val="1E1F22"/>
                </a:highlight>
                <a:latin typeface="Courier New"/>
                <a:ea typeface="Courier New"/>
                <a:cs typeface="Courier New"/>
                <a:sym typeface="Courier New"/>
              </a:rPr>
              <a:t>, </a:t>
            </a:r>
            <a:r>
              <a:rPr lang="en" sz="1200">
                <a:solidFill>
                  <a:srgbClr val="6AAB73"/>
                </a:solidFill>
                <a:highlight>
                  <a:srgbClr val="1E1F22"/>
                </a:highlight>
                <a:latin typeface="Courier New"/>
                <a:ea typeface="Courier New"/>
                <a:cs typeface="Courier New"/>
                <a:sym typeface="Courier New"/>
              </a:rPr>
              <a:t>'</a:t>
            </a:r>
            <a:r>
              <a:rPr lang="en" sz="1200">
                <a:solidFill>
                  <a:srgbClr val="6AAB73"/>
                </a:solidFill>
                <a:highlight>
                  <a:srgbClr val="293C40"/>
                </a:highlight>
                <a:latin typeface="Courier New"/>
                <a:ea typeface="Courier New"/>
                <a:cs typeface="Courier New"/>
                <a:sym typeface="Courier New"/>
              </a:rPr>
              <a:t>e</a:t>
            </a:r>
            <a:r>
              <a:rPr lang="en" sz="1200">
                <a:solidFill>
                  <a:srgbClr val="6AAB73"/>
                </a:solidFill>
                <a:highlight>
                  <a:srgbClr val="1E1F22"/>
                </a:highlight>
                <a:latin typeface="Courier New"/>
                <a:ea typeface="Courier New"/>
                <a:cs typeface="Courier New"/>
                <a:sym typeface="Courier New"/>
              </a:rPr>
              <a:t>'</a:t>
            </a:r>
            <a:r>
              <a:rPr lang="en" sz="1200">
                <a:solidFill>
                  <a:srgbClr val="BCBEC4"/>
                </a:solidFill>
                <a:highlight>
                  <a:srgbClr val="1E1F22"/>
                </a:highlight>
                <a:latin typeface="Courier New"/>
                <a:ea typeface="Courier New"/>
                <a:cs typeface="Courier New"/>
                <a:sym typeface="Courier New"/>
              </a:rPr>
              <a:t>, </a:t>
            </a:r>
            <a:r>
              <a:rPr lang="en" sz="1200">
                <a:solidFill>
                  <a:srgbClr val="6AAB73"/>
                </a:solidFill>
                <a:highlight>
                  <a:srgbClr val="1E1F22"/>
                </a:highlight>
                <a:latin typeface="Courier New"/>
                <a:ea typeface="Courier New"/>
                <a:cs typeface="Courier New"/>
                <a:sym typeface="Courier New"/>
              </a:rPr>
              <a:t>'</a:t>
            </a:r>
            <a:r>
              <a:rPr lang="en" sz="1200">
                <a:solidFill>
                  <a:srgbClr val="6AAB73"/>
                </a:solidFill>
                <a:highlight>
                  <a:srgbClr val="293C40"/>
                </a:highlight>
                <a:latin typeface="Courier New"/>
                <a:ea typeface="Courier New"/>
                <a:cs typeface="Courier New"/>
                <a:sym typeface="Courier New"/>
              </a:rPr>
              <a:t>dor</a:t>
            </a:r>
            <a:r>
              <a:rPr lang="en" sz="1200">
                <a:solidFill>
                  <a:srgbClr val="6AAB73"/>
                </a:solidFill>
                <a:highlight>
                  <a:srgbClr val="1E1F22"/>
                </a:highlight>
                <a:latin typeface="Courier New"/>
                <a:ea typeface="Courier New"/>
                <a:cs typeface="Courier New"/>
                <a:sym typeface="Courier New"/>
              </a:rPr>
              <a:t>'</a:t>
            </a:r>
            <a:r>
              <a:rPr lang="en" sz="1200">
                <a:solidFill>
                  <a:srgbClr val="BCBEC4"/>
                </a:solidFill>
                <a:highlight>
                  <a:srgbClr val="1E1F22"/>
                </a:highlight>
                <a:latin typeface="Courier New"/>
                <a:ea typeface="Courier New"/>
                <a:cs typeface="Courier New"/>
                <a:sym typeface="Courier New"/>
              </a:rPr>
              <a:t>, </a:t>
            </a:r>
            <a:r>
              <a:rPr lang="en" sz="1200">
                <a:solidFill>
                  <a:srgbClr val="6AAB73"/>
                </a:solidFill>
                <a:highlight>
                  <a:srgbClr val="1E1F22"/>
                </a:highlight>
                <a:latin typeface="Courier New"/>
                <a:ea typeface="Courier New"/>
                <a:cs typeface="Courier New"/>
                <a:sym typeface="Courier New"/>
              </a:rPr>
              <a:t>'</a:t>
            </a:r>
            <a:r>
              <a:rPr lang="en" sz="1200">
                <a:solidFill>
                  <a:srgbClr val="6AAB73"/>
                </a:solidFill>
                <a:highlight>
                  <a:srgbClr val="293C40"/>
                </a:highlight>
                <a:latin typeface="Courier New"/>
                <a:ea typeface="Courier New"/>
                <a:cs typeface="Courier New"/>
                <a:sym typeface="Courier New"/>
              </a:rPr>
              <a:t>de</a:t>
            </a:r>
            <a:r>
              <a:rPr lang="en" sz="1200">
                <a:solidFill>
                  <a:srgbClr val="6AAB73"/>
                </a:solidFill>
                <a:highlight>
                  <a:srgbClr val="1E1F22"/>
                </a:highlight>
                <a:latin typeface="Courier New"/>
                <a:ea typeface="Courier New"/>
                <a:cs typeface="Courier New"/>
                <a:sym typeface="Courier New"/>
              </a:rPr>
              <a:t>'</a:t>
            </a:r>
            <a:r>
              <a:rPr lang="en" sz="1200">
                <a:solidFill>
                  <a:srgbClr val="BCBEC4"/>
                </a:solidFill>
                <a:highlight>
                  <a:srgbClr val="1E1F22"/>
                </a:highlight>
                <a:latin typeface="Courier New"/>
                <a:ea typeface="Courier New"/>
                <a:cs typeface="Courier New"/>
                <a:sym typeface="Courier New"/>
              </a:rPr>
              <a:t>, </a:t>
            </a:r>
            <a:r>
              <a:rPr lang="en" sz="1200">
                <a:solidFill>
                  <a:srgbClr val="6AAB73"/>
                </a:solidFill>
                <a:highlight>
                  <a:srgbClr val="1E1F22"/>
                </a:highlight>
                <a:latin typeface="Courier New"/>
                <a:ea typeface="Courier New"/>
                <a:cs typeface="Courier New"/>
                <a:sym typeface="Courier New"/>
              </a:rPr>
              <a:t>'</a:t>
            </a:r>
            <a:r>
              <a:rPr lang="en" sz="1200">
                <a:solidFill>
                  <a:srgbClr val="6AAB73"/>
                </a:solidFill>
                <a:highlight>
                  <a:srgbClr val="293C40"/>
                </a:highlight>
                <a:latin typeface="Courier New"/>
                <a:ea typeface="Courier New"/>
                <a:cs typeface="Courier New"/>
                <a:sym typeface="Courier New"/>
              </a:rPr>
              <a:t>tine</a:t>
            </a:r>
            <a:r>
              <a:rPr lang="en" sz="1200">
                <a:solidFill>
                  <a:srgbClr val="6AAB73"/>
                </a:solidFill>
                <a:highlight>
                  <a:srgbClr val="1E1F22"/>
                </a:highlight>
                <a:latin typeface="Courier New"/>
                <a:ea typeface="Courier New"/>
                <a:cs typeface="Courier New"/>
                <a:sym typeface="Courier New"/>
              </a:rPr>
              <a:t>'</a:t>
            </a:r>
            <a:r>
              <a:rPr lang="en" sz="1200">
                <a:solidFill>
                  <a:srgbClr val="BCBEC4"/>
                </a:solidFill>
                <a:highlight>
                  <a:srgbClr val="1E1F22"/>
                </a:highlight>
                <a:latin typeface="Courier New"/>
                <a:ea typeface="Courier New"/>
                <a:cs typeface="Courier New"/>
                <a:sym typeface="Courier New"/>
              </a:rPr>
              <a:t>] </a:t>
            </a:r>
            <a:endParaRPr sz="1200">
              <a:solidFill>
                <a:srgbClr val="BCBEC4"/>
              </a:solidFill>
              <a:highlight>
                <a:srgbClr val="1E1F22"/>
              </a:highlight>
              <a:latin typeface="Courier New"/>
              <a:ea typeface="Courier New"/>
              <a:cs typeface="Courier New"/>
              <a:sym typeface="Courier New"/>
            </a:endParaRPr>
          </a:p>
          <a:p>
            <a:pPr indent="0" lvl="0" marL="0" rtl="0" algn="l">
              <a:spcBef>
                <a:spcPts val="0"/>
              </a:spcBef>
              <a:spcAft>
                <a:spcPts val="0"/>
              </a:spcAft>
              <a:buNone/>
            </a:pPr>
            <a:r>
              <a:rPr lang="en" sz="1200">
                <a:solidFill>
                  <a:srgbClr val="BCBEC4"/>
                </a:solidFill>
                <a:highlight>
                  <a:srgbClr val="1E1F22"/>
                </a:highlight>
                <a:latin typeface="Courier New"/>
                <a:ea typeface="Courier New"/>
                <a:cs typeface="Courier New"/>
                <a:sym typeface="Courier New"/>
              </a:rPr>
              <a:t>• VADER: </a:t>
            </a:r>
            <a:r>
              <a:rPr lang="en" sz="1200">
                <a:solidFill>
                  <a:srgbClr val="6AAB73"/>
                </a:solidFill>
                <a:highlight>
                  <a:srgbClr val="1E1F22"/>
                </a:highlight>
                <a:latin typeface="Courier New"/>
                <a:ea typeface="Courier New"/>
                <a:cs typeface="Courier New"/>
                <a:sym typeface="Courier New"/>
              </a:rPr>
              <a:t>"Mi-e dor de tine!" </a:t>
            </a:r>
            <a:r>
              <a:rPr lang="en" sz="1200">
                <a:solidFill>
                  <a:srgbClr val="BCBEC4"/>
                </a:solidFill>
                <a:highlight>
                  <a:srgbClr val="1E1F22"/>
                </a:highlight>
                <a:latin typeface="Courier New"/>
                <a:ea typeface="Courier New"/>
                <a:cs typeface="Courier New"/>
                <a:sym typeface="Courier New"/>
              </a:rPr>
              <a:t>(fără modificări)</a:t>
            </a:r>
            <a:endParaRPr sz="1200">
              <a:solidFill>
                <a:srgbClr val="BCBEC4"/>
              </a:solidFill>
              <a:highlight>
                <a:srgbClr val="1E1F22"/>
              </a:highlight>
              <a:latin typeface="Courier New"/>
              <a:ea typeface="Courier New"/>
              <a:cs typeface="Courier New"/>
              <a:sym typeface="Courier New"/>
            </a:endParaRPr>
          </a:p>
          <a:p>
            <a:pPr indent="0" lvl="0" marL="0" rtl="0" algn="l">
              <a:spcBef>
                <a:spcPts val="0"/>
              </a:spcBef>
              <a:spcAft>
                <a:spcPts val="0"/>
              </a:spcAft>
              <a:buNone/>
            </a:pPr>
            <a:r>
              <a:t/>
            </a:r>
            <a:endParaRPr>
              <a:solidFill>
                <a:schemeClr val="dk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0" name="Shape 1350"/>
        <p:cNvGrpSpPr/>
        <p:nvPr/>
      </p:nvGrpSpPr>
      <p:grpSpPr>
        <a:xfrm>
          <a:off x="0" y="0"/>
          <a:ext cx="0" cy="0"/>
          <a:chOff x="0" y="0"/>
          <a:chExt cx="0" cy="0"/>
        </a:xfrm>
      </p:grpSpPr>
      <p:sp>
        <p:nvSpPr>
          <p:cNvPr id="1351" name="Google Shape;1351;p39"/>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3.3 Modele testate</a:t>
            </a:r>
            <a:endParaRPr/>
          </a:p>
        </p:txBody>
      </p:sp>
      <p:sp>
        <p:nvSpPr>
          <p:cNvPr id="1352" name="Google Shape;1352;p39"/>
          <p:cNvSpPr txBox="1"/>
          <p:nvPr>
            <p:ph idx="1" type="subTitle"/>
          </p:nvPr>
        </p:nvSpPr>
        <p:spPr>
          <a:xfrm>
            <a:off x="270275" y="1448250"/>
            <a:ext cx="5431200" cy="300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VADER – model bazat pe reguli, specializat pentru limba engleză, returnează scoruri de polaritate (pozitiv, negativ, neutru).</a:t>
            </a:r>
            <a:endParaRPr/>
          </a:p>
          <a:p>
            <a:pPr indent="0" lvl="0" marL="0" rtl="0" algn="l">
              <a:spcBef>
                <a:spcPts val="0"/>
              </a:spcBef>
              <a:spcAft>
                <a:spcPts val="0"/>
              </a:spcAft>
              <a:buNone/>
            </a:pPr>
            <a:r>
              <a:rPr lang="en"/>
              <a:t>🔹 DistilRoBERTa – folosit atât pentru engleză, cât și pentru română, permite clasificare multi-etichetă.</a:t>
            </a:r>
            <a:endParaRPr/>
          </a:p>
          <a:p>
            <a:pPr indent="0" lvl="0" marL="0" rtl="0" algn="l">
              <a:spcBef>
                <a:spcPts val="0"/>
              </a:spcBef>
              <a:spcAft>
                <a:spcPts val="0"/>
              </a:spcAft>
              <a:buNone/>
            </a:pPr>
            <a:r>
              <a:rPr lang="en"/>
              <a:t>🔹 Nicupiticu – model LSTM bidirecțional antrenat pe date românești, cu embedding de 200 dimensiuni și două straturi ascunse.</a:t>
            </a:r>
            <a:endParaRPr/>
          </a:p>
          <a:p>
            <a:pPr indent="0" lvl="0" marL="0" rtl="0" algn="l">
              <a:spcBef>
                <a:spcPts val="0"/>
              </a:spcBef>
              <a:spcAft>
                <a:spcPts val="0"/>
              </a:spcAft>
              <a:buNone/>
            </a:pPr>
            <a:r>
              <a:rPr lang="en"/>
              <a:t>Compararea a arătat că Nicupiticu este competitiv, cu acuratețe de ~84%, iar DistilRoBERTa a avut scoruri ușor mai bune pe emoții frecvente.</a:t>
            </a:r>
            <a:endParaRPr/>
          </a:p>
          <a:p>
            <a:pPr indent="0" lvl="0" marL="0" rtl="0" algn="l">
              <a:spcBef>
                <a:spcPts val="0"/>
              </a:spcBef>
              <a:spcAft>
                <a:spcPts val="0"/>
              </a:spcAft>
              <a:buNone/>
            </a:pPr>
            <a:r>
              <a:rPr lang="en"/>
              <a:t>VADER a avut rezultate slabe pe texte în română, confirmând limitările cross-lingvistice.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nvGrpSpPr>
          <p:cNvPr id="1353" name="Google Shape;1353;p39"/>
          <p:cNvGrpSpPr/>
          <p:nvPr/>
        </p:nvGrpSpPr>
        <p:grpSpPr>
          <a:xfrm>
            <a:off x="1355775" y="4685400"/>
            <a:ext cx="76825" cy="76800"/>
            <a:chOff x="3104875" y="1099400"/>
            <a:chExt cx="76825" cy="76800"/>
          </a:xfrm>
        </p:grpSpPr>
        <p:sp>
          <p:nvSpPr>
            <p:cNvPr id="1354" name="Google Shape;1354;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39"/>
          <p:cNvGrpSpPr/>
          <p:nvPr/>
        </p:nvGrpSpPr>
        <p:grpSpPr>
          <a:xfrm>
            <a:off x="1714950" y="845800"/>
            <a:ext cx="76825" cy="76800"/>
            <a:chOff x="3104875" y="1099400"/>
            <a:chExt cx="76825" cy="76800"/>
          </a:xfrm>
        </p:grpSpPr>
        <p:sp>
          <p:nvSpPr>
            <p:cNvPr id="1357" name="Google Shape;1357;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39"/>
          <p:cNvGrpSpPr/>
          <p:nvPr/>
        </p:nvGrpSpPr>
        <p:grpSpPr>
          <a:xfrm>
            <a:off x="5745200" y="3093975"/>
            <a:ext cx="76825" cy="76800"/>
            <a:chOff x="3104875" y="1099400"/>
            <a:chExt cx="76825" cy="76800"/>
          </a:xfrm>
        </p:grpSpPr>
        <p:sp>
          <p:nvSpPr>
            <p:cNvPr id="1360" name="Google Shape;1360;p39"/>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39"/>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62" name="Google Shape;1362;p39"/>
          <p:cNvPicPr preferRelativeResize="0"/>
          <p:nvPr/>
        </p:nvPicPr>
        <p:blipFill rotWithShape="1">
          <a:blip r:embed="rId3">
            <a:alphaModFix/>
          </a:blip>
          <a:srcRect b="4591" l="24331" r="23342" t="5721"/>
          <a:stretch/>
        </p:blipFill>
        <p:spPr>
          <a:xfrm rot="2268302">
            <a:off x="6219637" y="2590174"/>
            <a:ext cx="1857374" cy="1790699"/>
          </a:xfrm>
          <a:prstGeom prst="rect">
            <a:avLst/>
          </a:prstGeom>
          <a:noFill/>
          <a:ln>
            <a:noFill/>
          </a:ln>
        </p:spPr>
      </p:pic>
      <p:pic>
        <p:nvPicPr>
          <p:cNvPr id="1363" name="Google Shape;1363;p39"/>
          <p:cNvPicPr preferRelativeResize="0"/>
          <p:nvPr/>
        </p:nvPicPr>
        <p:blipFill rotWithShape="1">
          <a:blip r:embed="rId4">
            <a:alphaModFix/>
          </a:blip>
          <a:srcRect b="0" l="15236" r="10474" t="0"/>
          <a:stretch/>
        </p:blipFill>
        <p:spPr>
          <a:xfrm rot="-8866461">
            <a:off x="7184037" y="1883943"/>
            <a:ext cx="1535572" cy="1375613"/>
          </a:xfrm>
          <a:prstGeom prst="rect">
            <a:avLst/>
          </a:prstGeom>
          <a:noFill/>
          <a:ln>
            <a:noFill/>
          </a:ln>
        </p:spPr>
      </p:pic>
      <p:pic>
        <p:nvPicPr>
          <p:cNvPr id="1364" name="Google Shape;1364;p39"/>
          <p:cNvPicPr preferRelativeResize="0"/>
          <p:nvPr/>
        </p:nvPicPr>
        <p:blipFill rotWithShape="1">
          <a:blip r:embed="rId5">
            <a:alphaModFix/>
          </a:blip>
          <a:srcRect b="0" l="22009" r="18455" t="0"/>
          <a:stretch/>
        </p:blipFill>
        <p:spPr>
          <a:xfrm rot="1203246">
            <a:off x="5673206" y="1367046"/>
            <a:ext cx="1115441" cy="1053905"/>
          </a:xfrm>
          <a:prstGeom prst="rect">
            <a:avLst/>
          </a:prstGeom>
          <a:noFill/>
          <a:ln>
            <a:noFill/>
          </a:ln>
        </p:spPr>
      </p:pic>
      <p:pic>
        <p:nvPicPr>
          <p:cNvPr id="1365" name="Google Shape;1365;p39"/>
          <p:cNvPicPr preferRelativeResize="0"/>
          <p:nvPr/>
        </p:nvPicPr>
        <p:blipFill rotWithShape="1">
          <a:blip r:embed="rId6">
            <a:alphaModFix/>
          </a:blip>
          <a:srcRect b="8336" l="18647" r="8852" t="7960"/>
          <a:stretch/>
        </p:blipFill>
        <p:spPr>
          <a:xfrm rot="-1406513">
            <a:off x="5077660" y="4178012"/>
            <a:ext cx="1175233" cy="763227"/>
          </a:xfrm>
          <a:prstGeom prst="rect">
            <a:avLst/>
          </a:prstGeom>
          <a:noFill/>
          <a:ln>
            <a:noFill/>
          </a:ln>
        </p:spPr>
      </p:pic>
      <p:pic>
        <p:nvPicPr>
          <p:cNvPr id="1366" name="Google Shape;1366;p39"/>
          <p:cNvPicPr preferRelativeResize="0"/>
          <p:nvPr/>
        </p:nvPicPr>
        <p:blipFill rotWithShape="1">
          <a:blip r:embed="rId7">
            <a:alphaModFix/>
          </a:blip>
          <a:srcRect b="5838" l="25537" r="23467" t="7152"/>
          <a:stretch/>
        </p:blipFill>
        <p:spPr>
          <a:xfrm>
            <a:off x="6634726" y="778425"/>
            <a:ext cx="1671077" cy="1603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pic>
        <p:nvPicPr>
          <p:cNvPr id="1371" name="Google Shape;1371;p40"/>
          <p:cNvPicPr preferRelativeResize="0"/>
          <p:nvPr/>
        </p:nvPicPr>
        <p:blipFill rotWithShape="1">
          <a:blip r:embed="rId3">
            <a:alphaModFix/>
          </a:blip>
          <a:srcRect b="5838" l="25537" r="23467" t="7152"/>
          <a:stretch/>
        </p:blipFill>
        <p:spPr>
          <a:xfrm>
            <a:off x="5865751" y="384075"/>
            <a:ext cx="1671077" cy="1603800"/>
          </a:xfrm>
          <a:prstGeom prst="rect">
            <a:avLst/>
          </a:prstGeom>
          <a:noFill/>
          <a:ln>
            <a:noFill/>
          </a:ln>
        </p:spPr>
      </p:pic>
      <p:sp>
        <p:nvSpPr>
          <p:cNvPr id="1372" name="Google Shape;1372;p40"/>
          <p:cNvSpPr txBox="1"/>
          <p:nvPr>
            <p:ph type="title"/>
          </p:nvPr>
        </p:nvSpPr>
        <p:spPr>
          <a:xfrm>
            <a:off x="548800" y="1168675"/>
            <a:ext cx="4703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4. Interpretabilitate</a:t>
            </a:r>
            <a:endParaRPr/>
          </a:p>
        </p:txBody>
      </p:sp>
      <p:sp>
        <p:nvSpPr>
          <p:cNvPr id="1373" name="Google Shape;1373;p40"/>
          <p:cNvSpPr txBox="1"/>
          <p:nvPr>
            <p:ph idx="1" type="subTitle"/>
          </p:nvPr>
        </p:nvSpPr>
        <p:spPr>
          <a:xfrm>
            <a:off x="426250" y="2083313"/>
            <a:ext cx="4948200" cy="204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Rezultatele pot fi interpretate atât numeric, cât și vizual (roata emoțiilor, scoruri detaliate, gauge chart), iar emoțiile dominante sunt ușor de identificat. Modelul VADER oferă scoruri intuitive, dar limitate la polaritate, în timp ce Nicupiticu și DistilRoBERTa oferă distribuții mai fine, utile în analiza afectivă complexă.</a:t>
            </a:r>
            <a:endParaRPr/>
          </a:p>
        </p:txBody>
      </p:sp>
      <p:grpSp>
        <p:nvGrpSpPr>
          <p:cNvPr id="1374" name="Google Shape;1374;p40"/>
          <p:cNvGrpSpPr/>
          <p:nvPr/>
        </p:nvGrpSpPr>
        <p:grpSpPr>
          <a:xfrm>
            <a:off x="2517725" y="4473650"/>
            <a:ext cx="76825" cy="76800"/>
            <a:chOff x="3104875" y="1099400"/>
            <a:chExt cx="76825" cy="76800"/>
          </a:xfrm>
        </p:grpSpPr>
        <p:sp>
          <p:nvSpPr>
            <p:cNvPr id="1375" name="Google Shape;1375;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40"/>
          <p:cNvGrpSpPr/>
          <p:nvPr/>
        </p:nvGrpSpPr>
        <p:grpSpPr>
          <a:xfrm>
            <a:off x="3880625" y="914550"/>
            <a:ext cx="76825" cy="76800"/>
            <a:chOff x="3104875" y="1099400"/>
            <a:chExt cx="76825" cy="76800"/>
          </a:xfrm>
        </p:grpSpPr>
        <p:sp>
          <p:nvSpPr>
            <p:cNvPr id="1378" name="Google Shape;1378;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 name="Google Shape;1380;p40"/>
          <p:cNvGrpSpPr/>
          <p:nvPr/>
        </p:nvGrpSpPr>
        <p:grpSpPr>
          <a:xfrm>
            <a:off x="5496800" y="2992425"/>
            <a:ext cx="76825" cy="76800"/>
            <a:chOff x="3104875" y="1099400"/>
            <a:chExt cx="76825" cy="76800"/>
          </a:xfrm>
        </p:grpSpPr>
        <p:sp>
          <p:nvSpPr>
            <p:cNvPr id="1381" name="Google Shape;1381;p40"/>
            <p:cNvSpPr/>
            <p:nvPr/>
          </p:nvSpPr>
          <p:spPr>
            <a:xfrm>
              <a:off x="3104875" y="1099400"/>
              <a:ext cx="76825" cy="76800"/>
            </a:xfrm>
            <a:custGeom>
              <a:rect b="b" l="l" r="r" t="t"/>
              <a:pathLst>
                <a:path extrusionOk="0" fill="none" h="3072" w="3073">
                  <a:moveTo>
                    <a:pt x="1" y="3072"/>
                  </a:moveTo>
                  <a:lnTo>
                    <a:pt x="3072" y="0"/>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0"/>
            <p:cNvSpPr/>
            <p:nvPr/>
          </p:nvSpPr>
          <p:spPr>
            <a:xfrm>
              <a:off x="3104875" y="1099400"/>
              <a:ext cx="76825" cy="76800"/>
            </a:xfrm>
            <a:custGeom>
              <a:rect b="b" l="l" r="r" t="t"/>
              <a:pathLst>
                <a:path extrusionOk="0" fill="none" h="3072" w="3073">
                  <a:moveTo>
                    <a:pt x="1" y="0"/>
                  </a:moveTo>
                  <a:lnTo>
                    <a:pt x="3072" y="3072"/>
                  </a:lnTo>
                </a:path>
              </a:pathLst>
            </a:custGeom>
            <a:noFill/>
            <a:ln cap="flat" cmpd="sng" w="23350">
              <a:solidFill>
                <a:schemeClr val="dk1"/>
              </a:solidFill>
              <a:prstDash val="solid"/>
              <a:miter lim="102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383" name="Google Shape;1383;p40"/>
          <p:cNvPicPr preferRelativeResize="0"/>
          <p:nvPr/>
        </p:nvPicPr>
        <p:blipFill rotWithShape="1">
          <a:blip r:embed="rId4">
            <a:alphaModFix/>
          </a:blip>
          <a:srcRect b="4591" l="24331" r="23342" t="5721"/>
          <a:stretch/>
        </p:blipFill>
        <p:spPr>
          <a:xfrm rot="3189503">
            <a:off x="6334036" y="2295000"/>
            <a:ext cx="1857375" cy="1790699"/>
          </a:xfrm>
          <a:prstGeom prst="rect">
            <a:avLst/>
          </a:prstGeom>
          <a:noFill/>
          <a:ln>
            <a:noFill/>
          </a:ln>
        </p:spPr>
      </p:pic>
      <p:pic>
        <p:nvPicPr>
          <p:cNvPr id="1384" name="Google Shape;1384;p40"/>
          <p:cNvPicPr preferRelativeResize="0"/>
          <p:nvPr/>
        </p:nvPicPr>
        <p:blipFill rotWithShape="1">
          <a:blip r:embed="rId5">
            <a:alphaModFix/>
          </a:blip>
          <a:srcRect b="0" l="15236" r="10474" t="0"/>
          <a:stretch/>
        </p:blipFill>
        <p:spPr>
          <a:xfrm rot="-8866461">
            <a:off x="5681762" y="2864743"/>
            <a:ext cx="1535572" cy="1375613"/>
          </a:xfrm>
          <a:prstGeom prst="rect">
            <a:avLst/>
          </a:prstGeom>
          <a:noFill/>
          <a:ln>
            <a:noFill/>
          </a:ln>
        </p:spPr>
      </p:pic>
      <p:pic>
        <p:nvPicPr>
          <p:cNvPr id="1385" name="Google Shape;1385;p40"/>
          <p:cNvPicPr preferRelativeResize="0"/>
          <p:nvPr/>
        </p:nvPicPr>
        <p:blipFill rotWithShape="1">
          <a:blip r:embed="rId6">
            <a:alphaModFix/>
          </a:blip>
          <a:srcRect b="0" l="22009" r="18455" t="0"/>
          <a:stretch/>
        </p:blipFill>
        <p:spPr>
          <a:xfrm rot="1203246">
            <a:off x="7347606" y="1729371"/>
            <a:ext cx="1115441" cy="1053905"/>
          </a:xfrm>
          <a:prstGeom prst="rect">
            <a:avLst/>
          </a:prstGeom>
          <a:noFill/>
          <a:ln>
            <a:noFill/>
          </a:ln>
        </p:spPr>
      </p:pic>
      <p:pic>
        <p:nvPicPr>
          <p:cNvPr id="1386" name="Google Shape;1386;p40"/>
          <p:cNvPicPr preferRelativeResize="0"/>
          <p:nvPr/>
        </p:nvPicPr>
        <p:blipFill rotWithShape="1">
          <a:blip r:embed="rId7">
            <a:alphaModFix/>
          </a:blip>
          <a:srcRect b="8336" l="18647" r="8852" t="7960"/>
          <a:stretch/>
        </p:blipFill>
        <p:spPr>
          <a:xfrm rot="-1406505">
            <a:off x="5352664" y="1240081"/>
            <a:ext cx="1891408" cy="1228323"/>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Artificial Intelligence (AI) Technology Consulting by Slidesgo">
  <a:themeElements>
    <a:clrScheme name="Simple Light">
      <a:dk1>
        <a:srgbClr val="FFFFFF"/>
      </a:dk1>
      <a:lt1>
        <a:srgbClr val="032138"/>
      </a:lt1>
      <a:dk2>
        <a:srgbClr val="6995D9"/>
      </a:dk2>
      <a:lt2>
        <a:srgbClr val="002E8A"/>
      </a:lt2>
      <a:accent1>
        <a:srgbClr val="00FB87"/>
      </a:accent1>
      <a:accent2>
        <a:srgbClr val="00CCAC"/>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